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theme+xml" PartName="/ppt/theme/theme2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theme+xml" PartName="/ppt/theme/theme3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24"/>
  </p:notesMasterIdLst>
  <p:sldIdLst>
    <p:sldId id="27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7" r:id="rId22"/>
    <p:sldId id="275" r:id="rId2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6051E-15D8-41D6-AF1E-C9C2855C836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7B52-65B9-4F15-A9F2-A8A46458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5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5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0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0051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05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695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021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823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645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9378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681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2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18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65806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9729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682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9374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950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135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4451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1907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5453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41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162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88775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0500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715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098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2/21/2019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273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69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5489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8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9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5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4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9767-94E8-44B7-9EF3-73D48FB6BA36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7ED8-683A-4A9A-83DA-CD1EFCC0E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2/21/2019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7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hyperlink" Target="https://www.easybiologyclas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 ?><Relationships xmlns="http://schemas.openxmlformats.org/package/2006/relationships"><Relationship Id="rId3" Target="https://www.easybiologyclass.com/properties-of-enzymes-biochemistry-lecture-notes/" TargetMode="External" Type="http://schemas.openxmlformats.org/officeDocument/2006/relationships/hyperlink"/><Relationship Id="rId2" Target="../media/image25.jpg" Type="http://schemas.openxmlformats.org/officeDocument/2006/relationships/image"/><Relationship Id="rId1" Target="../slideLayouts/slideLayout44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28.png"/><Relationship Id="rId4" Type="http://schemas.openxmlformats.org/officeDocument/2006/relationships/hyperlink" Target="http://www.easybiologyclass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g"/><Relationship Id="rId7" Type="http://schemas.openxmlformats.org/officeDocument/2006/relationships/hyperlink" Target="https://www.easybiologyclas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png"/><Relationship Id="rId5" Type="http://schemas.openxmlformats.org/officeDocument/2006/relationships/hyperlink" Target="https://www.youtube.com/user/easybiologyclass/videos" TargetMode="External"/><Relationship Id="rId4" Type="http://schemas.openxmlformats.org/officeDocument/2006/relationships/hyperlink" Target="http://www.easybiologycla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/>
          </a:bodyPr>
          <a:lstStyle/>
          <a:p>
            <a:r>
              <a:rPr lang="en-US" sz="4800" cap="all" dirty="0" smtClean="0">
                <a:solidFill>
                  <a:prstClr val="white"/>
                </a:solidFill>
                <a:latin typeface="Cambria" pitchFamily="18" charset="0"/>
              </a:rPr>
              <a:t>Properties of Enzymes</a:t>
            </a:r>
            <a:endParaRPr lang="en-US" sz="1800" i="1" cap="all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74635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    admin@easybiologyclass.com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b="1" dirty="0" err="1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14798" y="228600"/>
            <a:ext cx="4800602" cy="2436856"/>
            <a:chOff x="4437680" y="340842"/>
            <a:chExt cx="4231039" cy="2436856"/>
          </a:xfrm>
        </p:grpSpPr>
        <p:pic>
          <p:nvPicPr>
            <p:cNvPr id="4" name="Picture 3" descr="D:\PERSONAL\WEBSITE\Logo\Easy Biology Class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437680" y="2362200"/>
              <a:ext cx="42310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dirty="0">
                  <a:solidFill>
                    <a:srgbClr val="C00000"/>
                  </a:solidFill>
                  <a:latin typeface="Cambria" pitchFamily="18" charset="0"/>
                  <a:hlinkClick r:id="rId4"/>
                </a:rPr>
                <a:t>https://www.easybiologyclass.com</a:t>
              </a:r>
              <a:endParaRPr lang="en-US" sz="21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09701" y="4267200"/>
            <a:ext cx="5295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mbria" pitchFamily="18" charset="0"/>
              </a:rPr>
              <a:t>Catalytic Property, Specificity, Reversibility,  and Sensitivity to Heat and pH</a:t>
            </a:r>
            <a:endParaRPr lang="en-US" sz="2000" b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684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649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44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84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3186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551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394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2864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8610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</a:rPr>
              <a:t>For detailed description of this topic, please click on:</a:t>
            </a:r>
          </a:p>
          <a:p>
            <a:r>
              <a:rPr lang="en-US" b="1" i="1" dirty="0">
                <a:solidFill>
                  <a:prstClr val="black"/>
                </a:solidFill>
                <a:latin typeface="Cambria" pitchFamily="18" charset="0"/>
                <a:hlinkClick r:id="rId3"/>
              </a:rPr>
              <a:t>https://www.easybiologyclass.com/properties-of-enzymes-biochemistry-lecture-notes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  <a:hlinkClick r:id="rId3"/>
              </a:rPr>
              <a:t>/</a:t>
            </a:r>
            <a:r>
              <a:rPr lang="en-US" b="1" i="1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endParaRPr lang="en-US" b="1" i="1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4" y="1484784"/>
            <a:ext cx="84280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0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>
                <a:solidFill>
                  <a:prstClr val="white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Our sister concern: 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prstClr val="white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7" y="4267200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  <a:endParaRPr lang="en-US" sz="5400" b="1" i="1" dirty="0">
              <a:ln/>
              <a:solidFill>
                <a:srgbClr val="00B0F0">
                  <a:lumMod val="60000"/>
                  <a:lumOff val="40000"/>
                </a:srgbClr>
              </a:solidFill>
              <a:effectLst>
                <a:outerShdw blurRad="19685" dist="12700" dir="5400000" algn="tl" rotWithShape="0">
                  <a:srgbClr val="F4891E">
                    <a:satMod val="130000"/>
                    <a:alpha val="6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57671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admin@easybiologyclass.com 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visit: 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8114" y="224135"/>
            <a:ext cx="2849268" cy="469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50" b="1" i="1" dirty="0">
                <a:solidFill>
                  <a:srgbClr val="FFFF00"/>
                </a:solidFill>
                <a:latin typeface="Cooper Std Black" pitchFamily="18" charset="0"/>
                <a:cs typeface="David" pitchFamily="34" charset="-79"/>
              </a:rPr>
              <a:t>Video Tutorials</a:t>
            </a:r>
            <a:endParaRPr lang="en-US" sz="2450" dirty="0">
              <a:solidFill>
                <a:srgbClr val="FFFF00"/>
              </a:solidFill>
              <a:latin typeface="Cooper Std Black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07862" y="1132089"/>
            <a:ext cx="2678938" cy="1010357"/>
            <a:chOff x="562378" y="2611710"/>
            <a:chExt cx="2678938" cy="1010357"/>
          </a:xfrm>
        </p:grpSpPr>
        <p:pic>
          <p:nvPicPr>
            <p:cNvPr id="6" name="Picture 3" descr="C:\Users\Flora\Desktop\2000px-YouTube_Logo_2017.svg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20" y="2611710"/>
              <a:ext cx="2391280" cy="567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hlinkClick r:id="rId5"/>
            </p:cNvPr>
            <p:cNvSpPr txBox="1"/>
            <p:nvPr/>
          </p:nvSpPr>
          <p:spPr>
            <a:xfrm>
              <a:off x="562378" y="3145013"/>
              <a:ext cx="267893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00B0F0">
                      <a:lumMod val="60000"/>
                      <a:lumOff val="40000"/>
                    </a:srgbClr>
                  </a:solidFill>
                  <a:latin typeface="David" pitchFamily="34" charset="-79"/>
                  <a:cs typeface="David" pitchFamily="34" charset="-79"/>
                </a:rPr>
                <a:t>Easy</a:t>
              </a:r>
              <a:r>
                <a:rPr lang="en-US" sz="2500" b="1" dirty="0" err="1">
                  <a:solidFill>
                    <a:srgbClr val="7BCF27">
                      <a:lumMod val="60000"/>
                      <a:lumOff val="40000"/>
                    </a:srgbClr>
                  </a:solidFill>
                  <a:latin typeface="David" pitchFamily="34" charset="-79"/>
                  <a:cs typeface="David" pitchFamily="34" charset="-79"/>
                </a:rPr>
                <a:t>Biology</a:t>
              </a:r>
              <a:r>
                <a:rPr lang="en-US" sz="2500" b="1" dirty="0" err="1">
                  <a:solidFill>
                    <a:srgbClr val="FFC000"/>
                  </a:solidFill>
                  <a:latin typeface="David" pitchFamily="34" charset="-79"/>
                  <a:cs typeface="David" pitchFamily="34" charset="-79"/>
                </a:rPr>
                <a:t>Class</a:t>
              </a:r>
              <a:r>
                <a:rPr lang="en-US" sz="2500" b="1" dirty="0">
                  <a:solidFill>
                    <a:prstClr val="white"/>
                  </a:solidFill>
                  <a:latin typeface="David" pitchFamily="34" charset="-79"/>
                  <a:cs typeface="David" pitchFamily="34" charset="-79"/>
                </a:rPr>
                <a:t> </a:t>
              </a:r>
              <a:endParaRPr lang="en-US" sz="2500" dirty="0">
                <a:solidFill>
                  <a:srgbClr val="262626"/>
                </a:solidFill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7382748" y="609600"/>
            <a:ext cx="0" cy="48821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:\WEBSITE\12 Admin details\Logo\easybiologyclass-easy-biology-class-ebc 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03684"/>
            <a:ext cx="1606550" cy="13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258" y="1764268"/>
            <a:ext cx="396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mbria" pitchFamily="18" charset="0"/>
                <a:hlinkClick r:id="rId7"/>
              </a:rPr>
              <a:t>https://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  <a:hlinkClick r:id="rId7"/>
              </a:rPr>
              <a:t>www.easybiologyclass.com</a:t>
            </a:r>
            <a:r>
              <a:rPr lang="en-US" b="1" dirty="0">
                <a:solidFill>
                  <a:prstClr val="white"/>
                </a:solidFill>
                <a:latin typeface="Cambria" pitchFamily="18" charset="0"/>
              </a:rPr>
              <a:t> </a:t>
            </a:r>
            <a:endParaRPr lang="en-US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0438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mbria" pitchFamily="18" charset="0"/>
              </a:rPr>
              <a:t>For more, </a:t>
            </a:r>
            <a:r>
              <a:rPr lang="en-US" b="1" i="1" dirty="0">
                <a:solidFill>
                  <a:prstClr val="white"/>
                </a:solidFill>
                <a:latin typeface="Cambria" pitchFamily="18" charset="0"/>
              </a:rPr>
              <a:t>visit</a:t>
            </a:r>
            <a:r>
              <a:rPr lang="en-US" b="1" i="1" dirty="0">
                <a:solidFill>
                  <a:srgbClr val="262626"/>
                </a:solidFill>
                <a:latin typeface="Cambria" pitchFamily="18" charset="0"/>
              </a:rPr>
              <a:t>:</a:t>
            </a:r>
            <a:endParaRPr lang="en-US" b="1" i="1" dirty="0">
              <a:solidFill>
                <a:srgbClr val="262626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796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2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9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0660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068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5532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4149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661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604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3291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On-screen Show (4:3)</PresentationFormat>
  <Paragraphs>29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Template 1</vt:lpstr>
      <vt:lpstr>1_Template 1</vt:lpstr>
      <vt:lpstr>1_Office Theme</vt:lpstr>
      <vt:lpstr>Properties of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Enzymes</dc:title>
  <dc:creator>Flora</dc:creator>
  <cp:lastModifiedBy>Flora</cp:lastModifiedBy>
  <cp:revision>1</cp:revision>
  <dcterms:created xsi:type="dcterms:W3CDTF">2019-02-21T13:08:34Z</dcterms:created>
  <dcterms:modified xsi:type="dcterms:W3CDTF">2019-02-21T13:14:12Z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1869566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