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5"/>
  </p:notesMasterIdLst>
  <p:sldIdLst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8" r:id="rId33"/>
    <p:sldId id="289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4BBE-A98E-4D93-AEC7-14AA3AD1079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E0C96-C7E1-4448-A7D3-35725233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9693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6111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2233"/>
      </p:ext>
    </p:extLst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8576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803989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408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619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2290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9006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2074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4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50429"/>
      </p:ext>
    </p:extLst>
  </p:cSld>
  <p:clrMapOvr>
    <a:masterClrMapping/>
  </p:clrMapOvr>
  <p:transition spd="slow"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4760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380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280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198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523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6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7464"/>
      </p:ext>
    </p:extLst>
  </p:cSld>
  <p:clrMapOvr>
    <a:masterClrMapping/>
  </p:clrMapOvr>
  <p:transition spd="slow">
    <p:pull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1322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34145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3478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65249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0383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1541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33E2-C3EC-4A01-9F22-2FAFA61E0B5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ACDE-9020-4611-A279-3C90C29C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5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2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5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ologyclass.com/secretory-tissue-system-in-plants-structure-classification-and-functions-ppt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://www.easybiologyclass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hyperlink" Target="http://www.youtube.com/user/easybiologyclass" TargetMode="Externa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895600"/>
            <a:ext cx="7620000" cy="2133600"/>
          </a:xfrm>
        </p:spPr>
        <p:txBody>
          <a:bodyPr anchor="ctr">
            <a:normAutofit/>
          </a:bodyPr>
          <a:lstStyle/>
          <a:p>
            <a: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  <a:t>Secretory Tissue</a:t>
            </a:r>
            <a:b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en-US" sz="2500" i="1" dirty="0" smtClean="0">
                <a:solidFill>
                  <a:prstClr val="white"/>
                </a:solidFill>
                <a:latin typeface="Cambria" pitchFamily="18" charset="0"/>
              </a:rPr>
              <a:t>External and Internal Secretory Tissues </a:t>
            </a:r>
            <a:r>
              <a:rPr lang="en-US" sz="2500" i="1" smtClean="0">
                <a:solidFill>
                  <a:prstClr val="white"/>
                </a:solidFill>
                <a:latin typeface="Cambria" pitchFamily="18" charset="0"/>
              </a:rPr>
              <a:t>in Plants</a:t>
            </a:r>
            <a:endParaRPr lang="en-US" sz="3200" i="1" cap="all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60592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e-mail: 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                        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www.easybiologyclass.com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228600"/>
            <a:ext cx="3733800" cy="2452245"/>
            <a:chOff x="4572000" y="340842"/>
            <a:chExt cx="3733800" cy="2452245"/>
          </a:xfrm>
        </p:grpSpPr>
        <p:pic>
          <p:nvPicPr>
            <p:cNvPr id="4" name="Picture 3" descr="D:\PERSONAL\WEBSITE\Logo\Easy Biology Class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0842"/>
              <a:ext cx="2754996" cy="2021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2362200"/>
              <a:ext cx="3733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Cambria" pitchFamily="18" charset="0"/>
                  <a:hlinkClick r:id="rId5"/>
                </a:rPr>
                <a:t>www.easybiologyclass.com</a:t>
              </a:r>
              <a:endParaRPr lang="en-US" sz="2200" b="1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24775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9043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63455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98404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3524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1960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2828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48594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01343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23899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9053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9942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46783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97953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81804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81392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97927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75634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5993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58006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6243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http://www.easybiologyclass.com/secretory-tissue-system-in-plants-structure-classification-and-functions-ppt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447800"/>
            <a:ext cx="862148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9965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video tutorials : 	            </a:t>
            </a:r>
            <a:r>
              <a:rPr lang="en-US" sz="28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       </a:t>
            </a: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1148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</a:p>
        </p:txBody>
      </p:sp>
      <p:pic>
        <p:nvPicPr>
          <p:cNvPr id="5" name="Picture 2" descr="C:\Users\krishnakumar\Desktop\youtu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04" y="762000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52400" y="60592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E-mail:  easybiologyclass@gmail.com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                visit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1693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80143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86878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2303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12337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71712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98052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</Words>
  <Application>Microsoft Office PowerPoint</Application>
  <PresentationFormat>On-screen Show (4:3)</PresentationFormat>
  <Paragraphs>24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Template 1</vt:lpstr>
      <vt:lpstr>1_Office Theme</vt:lpstr>
      <vt:lpstr>Secretory Tissue External and Internal Secretory Tissues in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Secretory Tissue External and Internal Secretory Tissues in Plants</dc:title>
  <dc:creator>Flora</dc:creator>
  <cp:lastModifiedBy>Flora</cp:lastModifiedBy>
  <cp:revision>1</cp:revision>
  <dcterms:created xsi:type="dcterms:W3CDTF">2018-06-10T06:25:53Z</dcterms:created>
  <dcterms:modified xsi:type="dcterms:W3CDTF">2018-06-10T06:34:56Z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2931916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</Properties>
</file>