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37"/>
  </p:notesMasterIdLst>
  <p:sldIdLst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9" r:id="rId34"/>
    <p:sldId id="287" r:id="rId35"/>
    <p:sldId id="288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B5F2D-93BD-4726-87E5-2465428CD42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3303-1C0A-46A3-92D3-6BCBE9EE6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4668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032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5654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8/13/2017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22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88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8/13/2017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012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8/13/2017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819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8/13/2017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352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8/13/2017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120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8/13/2017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0748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8/13/2017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137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4100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8/13/2017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01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8/13/2017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6294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8/13/2017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48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8/13/2017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253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8/13/2017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527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8/13/2017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00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1134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99948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03559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641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98328"/>
      </p:ext>
    </p:extLst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57517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7811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98720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92858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05600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4321"/>
      </p:ext>
    </p:extLst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0254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692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1482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5907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650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945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378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202E-B03E-45E4-95B7-7BFE1C7458F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22E7-D548-40C4-93C1-CCA04C32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8/13/2017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0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ologyclass.com/graphical-representation-of-data-line-graph-bar-diagram-histogram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ologyclass.com/graphical-representation-of-data-frequency-polygon-frequency-curve-ogive-and-pie-diagram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://www.easybiologyclass.com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hyperlink" Target="http://www.youtube.com/user/easybiologyclass" TargetMode="Externa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895600"/>
            <a:ext cx="7620000" cy="2133600"/>
          </a:xfrm>
        </p:spPr>
        <p:txBody>
          <a:bodyPr anchor="ctr">
            <a:normAutofit fontScale="90000"/>
          </a:bodyPr>
          <a:lstStyle/>
          <a:p>
            <a:r>
              <a:rPr lang="en-US" sz="6700" cap="all" dirty="0" smtClean="0">
                <a:solidFill>
                  <a:prstClr val="white"/>
                </a:solidFill>
                <a:latin typeface="Cambria" pitchFamily="18" charset="0"/>
              </a:rPr>
              <a:t>Graphical </a:t>
            </a:r>
            <a:r>
              <a:rPr lang="en-US" sz="4900" cap="all" dirty="0" smtClean="0">
                <a:solidFill>
                  <a:prstClr val="white"/>
                </a:solidFill>
                <a:latin typeface="Cambria" pitchFamily="18" charset="0"/>
              </a:rPr>
              <a:t>Representation of Data</a:t>
            </a:r>
            <a:r>
              <a:rPr lang="en-US" sz="5600" cap="all" dirty="0" smtClean="0">
                <a:solidFill>
                  <a:prstClr val="white"/>
                </a:solidFill>
                <a:latin typeface="Cambria" pitchFamily="18" charset="0"/>
              </a:rPr>
              <a:t/>
            </a:r>
            <a:br>
              <a:rPr lang="en-US" sz="5600" cap="all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en-US" sz="2500" i="1" dirty="0" err="1" smtClean="0">
                <a:solidFill>
                  <a:srgbClr val="FFFF00"/>
                </a:solidFill>
                <a:latin typeface="Cambria" pitchFamily="18" charset="0"/>
              </a:rPr>
              <a:t>Data</a:t>
            </a:r>
            <a:r>
              <a:rPr lang="en-US" sz="2500" i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500" i="1" dirty="0" smtClean="0">
                <a:solidFill>
                  <a:srgbClr val="FFFF00"/>
                </a:solidFill>
                <a:latin typeface="Cambria" pitchFamily="18" charset="0"/>
              </a:rPr>
              <a:t>Presentation by Charts / Graphs &amp; Figures</a:t>
            </a:r>
            <a:endParaRPr lang="en-US" sz="3200" i="1" cap="all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574635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e-mail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: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    </a:t>
            </a:r>
            <a:r>
              <a:rPr lang="en-US" b="1" dirty="0" err="1">
                <a:solidFill>
                  <a:srgbClr val="FFFF00"/>
                </a:solidFill>
                <a:latin typeface="Cambria" pitchFamily="18" charset="0"/>
              </a:rPr>
              <a:t>www.easybiologyclass.com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228600"/>
            <a:ext cx="3733800" cy="2452245"/>
            <a:chOff x="4572000" y="340842"/>
            <a:chExt cx="3733800" cy="2452245"/>
          </a:xfrm>
        </p:grpSpPr>
        <p:pic>
          <p:nvPicPr>
            <p:cNvPr id="4" name="Picture 3" descr="D:\PERSONAL\WEBSITE\Logo\Easy Biology Class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40842"/>
              <a:ext cx="2754996" cy="2021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0" y="2362200"/>
              <a:ext cx="3733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Cambria" pitchFamily="18" charset="0"/>
                  <a:hlinkClick r:id="rId5"/>
                </a:rPr>
                <a:t>www.easybiologyclass.com</a:t>
              </a:r>
              <a:endParaRPr lang="en-US" sz="2200" b="1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5479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istogram-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8313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istogram-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6743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r-Diagram-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9485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r-Diagram-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4777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requency-Polygo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70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requency-Polygon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7090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requency-Polygon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8497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requency-Curv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3831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requency-Curv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1565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requency-Curve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5888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raphical-Representation-of-Data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6848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ess-than-ogive-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7039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ess-than-ogive-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1034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ess-than-ogive-PPT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8963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Greater-than-Ogive-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83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Greater-than-Ogive-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3498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Greater-than-Ogive-PPT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2930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ie-Diagram-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2093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ie-Diagram-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5092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ie-Diagram-PPT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3881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ie-Diagram-PPT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0969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raphical-Representation-of-Data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4380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http://www.easybiologyclass.com/graphical-representation-of-data-line-graph-bar-diagram-histogram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610600" cy="50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6223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http://www.easybiologyclass.com/graphical-representation-of-data-frequency-polygon-frequency-curve-ogive-and-pie-diagram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99"/>
            <a:ext cx="8610600" cy="508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14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45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5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</a:t>
            </a:r>
            <a:endParaRPr lang="en-US" sz="3200" i="1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video tutorials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: 	            </a:t>
            </a:r>
            <a:r>
              <a:rPr lang="en-US" sz="28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28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28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28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</a:t>
            </a: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        </a:t>
            </a: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1173" y="265807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  <a:endParaRPr lang="en-US" sz="5400" b="1" i="1" dirty="0">
              <a:ln/>
              <a:solidFill>
                <a:srgbClr val="00B0F0">
                  <a:lumMod val="60000"/>
                  <a:lumOff val="40000"/>
                </a:srgbClr>
              </a:solidFill>
              <a:effectLst>
                <a:outerShdw blurRad="19685" dist="12700" dir="5400000" algn="tl" rotWithShape="0">
                  <a:srgbClr val="F4891E">
                    <a:satMod val="130000"/>
                    <a:alpha val="6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krishnakumar\Desktop\youtu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04" y="1173699"/>
            <a:ext cx="1133792" cy="50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D:\PERSONAL\WEBSITE\Logo\Easy Biology Clas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04420" cy="10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E-mail: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3618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raphical-Representation-of-Dat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7832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agrammatic-Representation-Data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5263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agrammatic-Representation-Data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4263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agrammatic-Representation-Data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3741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What-is-Line-Diagra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563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What-is-Line-Diagra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8291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92</Words>
  <Application>Microsoft Office PowerPoint</Application>
  <PresentationFormat>On-screen Show (4:3)</PresentationFormat>
  <Paragraphs>31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Template 1</vt:lpstr>
      <vt:lpstr>1_Office Theme</vt:lpstr>
      <vt:lpstr>Graphical Representation of Data Data Presentation by Charts / Graphs &amp; 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Representation of Data Data Presentation by Charts / Graphs &amp; Figures</dc:title>
  <dc:creator>Flora</dc:creator>
  <cp:lastModifiedBy>Flora</cp:lastModifiedBy>
  <cp:revision>2</cp:revision>
  <dcterms:created xsi:type="dcterms:W3CDTF">2017-08-13T13:49:16Z</dcterms:created>
  <dcterms:modified xsi:type="dcterms:W3CDTF">2017-08-13T14:12:35Z</dcterms:modified>
</cp:coreProperties>
</file>