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6" r:id="rId4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57915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64260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693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78561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37111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52375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55670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31001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8985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26604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70137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1607"/>
      </p:ext>
    </p:extLst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10712"/>
      </p:ext>
    </p:extLst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00499"/>
      </p:ext>
    </p:extLst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00309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7100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09441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930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6539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2306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4501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4524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4109-9D63-4D52-B621-D5C85A257FF5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6AE2E-D599-478D-9DE7-25BBF5DC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8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http://www.easybiologyclass.com/enzyme-regulation-mechanisms-molecular-methods-regulate-enzyme-enzymatic-acitvity/" TargetMode="External" Type="http://schemas.openxmlformats.org/officeDocument/2006/relationships/hyperlink"/><Relationship Id="rId1" Target="../slideLayouts/slideLayout18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://www.easybiologyclass.com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8013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50126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3240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78494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7727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52497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59194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8135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21540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92745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1215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073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56644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5623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37975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79973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8066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0941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82789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9605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8172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98913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1616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9950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75941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5488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91862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88826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2012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0474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63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273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06127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69065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For detailed description of this topic: 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Enzyme regulation,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lease Click on..</a:t>
            </a:r>
          </a:p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  <a:hlinkClick r:id="rId2"/>
              </a:rPr>
              <a:t>http://www.easybiologyclass.com/enzyme-regulation-mechanisms-molecular-methods-regulate-enzyme-enzymatic-acitvity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  <a:hlinkClick r:id="rId2"/>
              </a:rPr>
              <a:t>/</a:t>
            </a:r>
            <a:endParaRPr lang="en-US" b="1" dirty="0" smtClean="0">
              <a:solidFill>
                <a:prstClr val="black"/>
              </a:solidFill>
              <a:latin typeface="Cambria" pitchFamily="18" charset="0"/>
            </a:endParaRPr>
          </a:p>
          <a:p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"/>
          <a:stretch/>
        </p:blipFill>
        <p:spPr bwMode="auto">
          <a:xfrm>
            <a:off x="381000" y="1775293"/>
            <a:ext cx="8458200" cy="477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164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755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03768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0354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55988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6756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44655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9408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50</Words>
  <Application>Microsoft Office PowerPoint</Application>
  <PresentationFormat>On-screen Show (4:3)</PresentationFormat>
  <Paragraphs>12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2</cp:revision>
  <dcterms:created xsi:type="dcterms:W3CDTF">2015-12-20T11:03:52Z</dcterms:created>
  <dcterms:modified xsi:type="dcterms:W3CDTF">2015-12-20T11:14:41Z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3739368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