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tags+xml" PartName="/ppt/tags/tag1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2B1B-CE7E-4F06-9703-5803B7B8AB4B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DA933-E66C-4E10-A503-1264E6D8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3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545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102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172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981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5831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289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947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2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992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940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59236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1/29/2017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4835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5020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8150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7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1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7B3D-BD6C-4236-8025-35AF7AF23A15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6E5F-F4F7-46EE-9564-F2535DFB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7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1/29/2017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 ?><Relationships xmlns="http://schemas.openxmlformats.org/package/2006/relationships"><Relationship Id="rId3" Target="http://www.easybiologyclass.com/parenchyma-cells-in-plants-structure-classification-and-functions-ppt/" TargetMode="External" Type="http://schemas.openxmlformats.org/officeDocument/2006/relationships/hyperlink"/><Relationship Id="rId2" Target="../media/image24.jpg" Type="http://schemas.openxmlformats.org/officeDocument/2006/relationships/image"/><Relationship Id="rId1" Target="../slideLayouts/slideLayout18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www.easybiologyclas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29.jpeg"/><Relationship Id="rId5" Type="http://schemas.openxmlformats.org/officeDocument/2006/relationships/hyperlink" Target="http://www.youtube.com/user/easybiologyclass" TargetMode="External"/><Relationship Id="rId4" Type="http://schemas.openxmlformats.org/officeDocument/2006/relationships/hyperlink" Target="http://www.easybiologycla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 parenchyma structure function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6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classification of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59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 functions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10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angular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020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circular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937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 angular circular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4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 functions of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98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</a:t>
            </a:r>
            <a:r>
              <a:rPr lang="en-US" b="1" i="1" dirty="0" err="1">
                <a:solidFill>
                  <a:prstClr val="black"/>
                </a:solidFill>
                <a:latin typeface="Cambria" pitchFamily="18" charset="0"/>
                <a:hlinkClick r:id="rId3"/>
              </a:rPr>
              <a:t>www.easybiologyclass.com</a:t>
            </a:r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/parenchyma-cells-in-plants-structure-classification-and-functions-ppt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72400" cy="496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1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6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395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lnSpc>
                <a:spcPct val="150000"/>
              </a:lnSpc>
              <a:spcBef>
                <a:spcPts val="600"/>
              </a:spcBef>
            </a:pPr>
            <a:endParaRPr lang="en-US" sz="20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4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600"/>
              </a:spcBef>
            </a:pPr>
            <a:endParaRPr lang="en-US" sz="20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</a:t>
            </a:r>
            <a:endParaRPr lang="en-US" sz="3200" i="1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video tutorials please subscribe 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the </a:t>
            </a:r>
            <a:r>
              <a:rPr lang="en-US" sz="2000" b="1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YouTube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channel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: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			</a:t>
            </a:r>
            <a:r>
              <a:rPr lang="en-US" sz="32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2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2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32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endParaRPr lang="en-US" sz="3200" i="1" dirty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6703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  <a:endParaRPr lang="en-US" sz="5400" b="1" i="1" dirty="0">
              <a:ln/>
              <a:solidFill>
                <a:srgbClr val="00B0F0">
                  <a:lumMod val="60000"/>
                  <a:lumOff val="40000"/>
                </a:srgbClr>
              </a:solidFill>
              <a:effectLst>
                <a:outerShdw blurRad="19685" dist="12700" dir="5400000" algn="tl" rotWithShape="0">
                  <a:srgbClr val="F4891E">
                    <a:satMod val="130000"/>
                    <a:alpha val="6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krishnakumar\Desktop\youtub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599"/>
            <a:ext cx="1133792" cy="381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D:\PERSONAL\WEBSITE\Logo\Easy Biology Clas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80" y="5098517"/>
            <a:ext cx="2066420" cy="16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 us @: 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mail@easybiologyclass.com</a:t>
            </a: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	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0523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 what is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26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 parenchyma characteristic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10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 simple tissu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34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 parenchyma character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07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 structure of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4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 classification of parenchym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74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 chlorenchyma structure func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32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 aerenchyma structure orig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359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Office PowerPoint</Application>
  <PresentationFormat>On-screen Show (4:3)</PresentationFormat>
  <Paragraphs>25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Template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1</cp:revision>
  <dcterms:created xsi:type="dcterms:W3CDTF">2017-01-29T12:57:30Z</dcterms:created>
  <dcterms:modified xsi:type="dcterms:W3CDTF">2017-01-29T13:00:31Z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1823081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