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78" r:id="rId4"/>
    <p:sldId id="261" r:id="rId5"/>
    <p:sldId id="271" r:id="rId6"/>
    <p:sldId id="262" r:id="rId7"/>
    <p:sldId id="284" r:id="rId8"/>
    <p:sldId id="283" r:id="rId9"/>
    <p:sldId id="285" r:id="rId10"/>
    <p:sldId id="282" r:id="rId11"/>
    <p:sldId id="291" r:id="rId12"/>
    <p:sldId id="304" r:id="rId13"/>
    <p:sldId id="292" r:id="rId14"/>
    <p:sldId id="257" r:id="rId15"/>
    <p:sldId id="258" r:id="rId16"/>
    <p:sldId id="260" r:id="rId17"/>
    <p:sldId id="293" r:id="rId18"/>
    <p:sldId id="294" r:id="rId19"/>
    <p:sldId id="295" r:id="rId20"/>
    <p:sldId id="296" r:id="rId21"/>
    <p:sldId id="263" r:id="rId22"/>
    <p:sldId id="264" r:id="rId23"/>
    <p:sldId id="297" r:id="rId24"/>
    <p:sldId id="298" r:id="rId25"/>
    <p:sldId id="299" r:id="rId26"/>
    <p:sldId id="301" r:id="rId27"/>
    <p:sldId id="269" r:id="rId28"/>
    <p:sldId id="270" r:id="rId29"/>
    <p:sldId id="302" r:id="rId30"/>
    <p:sldId id="272" r:id="rId31"/>
    <p:sldId id="303" r:id="rId32"/>
    <p:sldId id="287" r:id="rId33"/>
    <p:sldId id="289" r:id="rId34"/>
    <p:sldId id="288" r:id="rId35"/>
    <p:sldId id="281" r:id="rId3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FDD-950C-478F-A0D3-0CC9295DA0BD}" type="datetimeFigureOut">
              <a:rPr lang="en-US" smtClean="0"/>
              <a:t>04-Apr-15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148-E164-4030-9B76-4B0C38826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8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FDD-950C-478F-A0D3-0CC9295DA0BD}" type="datetimeFigureOut">
              <a:rPr lang="en-US" smtClean="0"/>
              <a:t>04-Apr-15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148-E164-4030-9B76-4B0C38826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1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FDD-950C-478F-A0D3-0CC9295DA0BD}" type="datetimeFigureOut">
              <a:rPr lang="en-US" smtClean="0"/>
              <a:t>04-Apr-15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148-E164-4030-9B76-4B0C38826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8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FDD-950C-478F-A0D3-0CC9295DA0BD}" type="datetimeFigureOut">
              <a:rPr lang="en-US" smtClean="0"/>
              <a:t>04-Apr-15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148-E164-4030-9B76-4B0C38826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FDD-950C-478F-A0D3-0CC9295DA0BD}" type="datetimeFigureOut">
              <a:rPr lang="en-US" smtClean="0"/>
              <a:t>04-Apr-15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148-E164-4030-9B76-4B0C38826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1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FDD-950C-478F-A0D3-0CC9295DA0BD}" type="datetimeFigureOut">
              <a:rPr lang="en-US" smtClean="0"/>
              <a:t>04-Apr-15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148-E164-4030-9B76-4B0C38826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9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FDD-950C-478F-A0D3-0CC9295DA0BD}" type="datetimeFigureOut">
              <a:rPr lang="en-US" smtClean="0"/>
              <a:t>04-Apr-15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148-E164-4030-9B76-4B0C38826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FDD-950C-478F-A0D3-0CC9295DA0BD}" type="datetimeFigureOut">
              <a:rPr lang="en-US" smtClean="0"/>
              <a:t>04-Apr-15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148-E164-4030-9B76-4B0C38826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FDD-950C-478F-A0D3-0CC9295DA0BD}" type="datetimeFigureOut">
              <a:rPr lang="en-US" smtClean="0"/>
              <a:t>04-Apr-15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148-E164-4030-9B76-4B0C38826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0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FDD-950C-478F-A0D3-0CC9295DA0BD}" type="datetimeFigureOut">
              <a:rPr lang="en-US" smtClean="0"/>
              <a:t>04-Apr-15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148-E164-4030-9B76-4B0C38826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9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FDD-950C-478F-A0D3-0CC9295DA0BD}" type="datetimeFigureOut">
              <a:rPr lang="en-US" smtClean="0"/>
              <a:t>04-Apr-15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148-E164-4030-9B76-4B0C38826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2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2FDD-950C-478F-A0D3-0CC9295DA0BD}" type="datetimeFigureOut">
              <a:rPr lang="en-US" smtClean="0"/>
              <a:t>04-Apr-15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148-E164-4030-9B76-4B0C38826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2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zyme-immobilization-techniques-easybiologyclas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1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organic support matrix support immobilization-easybiologyclass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1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es-methods-immobilization-enzyme-easybiologycla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3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ERSONAL\WEBSITE\Pages and posts\Photos and Diagrams Original\Immobilization Techniques (March 2015)\Immobilization Techniques (Size Reduced)\Enzyme-whole-cell-immobilization-methods-easybiologyc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315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Types-methods-immobilization-enzyme-easybiologyclass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5"/>
          <a:stretch/>
        </p:blipFill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sorption-method-immobilization-enzyme-easybiologycla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7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sorption-method-immobilization-enzyme-easybiologyclass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2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sorption-method-immobilization-enzyme-easybiologyclass 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0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vantages-disadvantages-adsorption immobilization-easybiologyclass (1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1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alent bonding-method-immobilization-enzyme-easybiologyclass (1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7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alent bonding-method-immobilization-enzyme-easybiologyclass (1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1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alent bonding-immobilization-enzyme carriers-easybiologyclass (1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2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zyme-immobilization-techniques-easybiologyclas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8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alent bonding-method-immobilization-enzyme-easybiologyclass (1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1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alent bonding-immobilization-advantages-easybiologyclass (2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2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alent bonding-immobilization-disadvantages easybiologyclass (2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apment-method-immobilization-enzyme-easybiologyclass (2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4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apment-method-immobilization-enzyme-easybiologyclass (2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4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apment-methods-immobilization-enzyme-easybiologyclass (2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6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apment-immobilization-enzyme advantages disadvantages-easybiologyclass (2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2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ss linking copolymerization method immobilization-enzyme-easybiologyclass (2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3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ss linking copolymerization method immobilization-enzyme-easybiologyclass (2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0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capsulation method immobilization-enzyme-easybiologyclass (2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4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zyme-immobilization-easybiologyclas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8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capsulation method immobilization-advantages disadvantages easybiologyclass (2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9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ole cell-immobilization-techniques-easybiologyclass (3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4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ole cell-immobilization-advantages disadvantages easybiologyclass (3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ole cell-immobilization-methods easybiologyclass (3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ole cell-immobilization-examples easybiologyclass (3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5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zyme-immobilization-techniques-easybiologyclass (3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3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vantages-of-immobilized-enzymes-easybiologyclass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4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advantages-of-enzyme-immobilization-easybiologyclass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5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s of enzyme immobilization-easybiologyclass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ports matrix in immobilization technique-easybiologycla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6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al polymer support matrix immobilization-easybiologyclass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nthetic polymer support matrix immobilization-easybiologyclass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9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0</Words>
  <Application>Microsoft Office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Flora</cp:lastModifiedBy>
  <cp:revision>4</cp:revision>
  <dcterms:created xsi:type="dcterms:W3CDTF">2015-04-02T09:51:49Z</dcterms:created>
  <dcterms:modified xsi:type="dcterms:W3CDTF">2015-04-04T10:27:40Z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2838222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D7.1.5</vt:lpwstr>
  </property>
</Properties>
</file>