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3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26ED-FDD6-44C9-8066-AD4E4CEDEA6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EEB1-4CE6-44E3-B4B9-7D9BE848D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BCyFpPG5c" TargetMode="External"/><Relationship Id="rId2" Type="http://schemas.openxmlformats.org/officeDocument/2006/relationships/hyperlink" Target="http://www.easybiologyclass.com/dna-repair-mechanism-introduction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giospermtaxonomy.com/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easybiologyclas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NA Repair Mechanism part 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3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DNA Repair Introduction part 1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4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What is DNA Repair easybiologyclas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3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What is DNA Repair easybiologyclas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4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981200"/>
            <a:ext cx="8554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For detailed description of this topic: DNA Repair Introduction,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r>
              <a:rPr lang="en-US" b="1" dirty="0" smtClean="0">
                <a:latin typeface="Cambria" pitchFamily="18" charset="0"/>
                <a:hlinkClick r:id="rId2"/>
              </a:rPr>
              <a:t>http://www.easybiologyclass.com/dna-repair-mechanism-introduction/</a:t>
            </a:r>
            <a:endParaRPr lang="en-US" b="1" dirty="0" smtClean="0">
              <a:latin typeface="Cambria" pitchFamily="18" charset="0"/>
            </a:endParaRPr>
          </a:p>
          <a:p>
            <a:endParaRPr lang="en-US" b="1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22" y="3496270"/>
            <a:ext cx="7837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For video tutorial (YOUTUBE): DNA Repair Introduction,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lease Click on..</a:t>
            </a:r>
          </a:p>
          <a:p>
            <a:r>
              <a:rPr lang="en-US" b="1" dirty="0" smtClean="0">
                <a:latin typeface="Cambria" pitchFamily="18" charset="0"/>
                <a:hlinkClick r:id="rId3"/>
              </a:rPr>
              <a:t>https://www.youtube.com/watch?v=hnBCyFpPG5c</a:t>
            </a:r>
            <a:endParaRPr lang="en-US" b="1" dirty="0" smtClean="0">
              <a:latin typeface="Cambria" pitchFamily="18" charset="0"/>
            </a:endParaRPr>
          </a:p>
          <a:p>
            <a:endParaRPr lang="en-US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PERSONAL\WEBSITE\Copyright Free Photos\water-plant-821293_128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201508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Visit our website: 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  <a:hlinkClick r:id="rId4"/>
              </a:rPr>
              <a:t>www.easybiologyclass.com</a:t>
            </a:r>
            <a:r>
              <a:rPr lang="en-US" sz="3000" dirty="0" smtClean="0">
                <a:solidFill>
                  <a:srgbClr val="00B0F0"/>
                </a:solidFill>
                <a:latin typeface="Cambria" pitchFamily="18" charset="0"/>
              </a:rPr>
              <a:t> </a:t>
            </a:r>
            <a:r>
              <a:rPr lang="en-US" sz="2500" dirty="0" smtClean="0">
                <a:solidFill>
                  <a:srgbClr val="00B0F0"/>
                </a:solidFill>
                <a:latin typeface="Cambria" pitchFamily="18" charset="0"/>
              </a:rPr>
              <a:t>for: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Lecture notes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Video tutorials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Biology PPTs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Biology MCQs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CSIR and GATE Study Materials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Job Notifications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rgbClr val="FFFF00"/>
                </a:solidFill>
                <a:latin typeface="Cambria" pitchFamily="18" charset="0"/>
              </a:rPr>
              <a:t>Question Bank</a:t>
            </a:r>
          </a:p>
          <a:p>
            <a:pPr marL="909638" lvl="1" indent="-452438">
              <a:lnSpc>
                <a:spcPct val="150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bg1"/>
                </a:solidFill>
                <a:latin typeface="Cambria" pitchFamily="18" charset="0"/>
              </a:rPr>
              <a:t>Many more…</a:t>
            </a:r>
            <a:endParaRPr lang="en-US" sz="25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8" name="Picture 4" descr="E:\PERSONAL\WEBSITE\Logo\easybiologyclass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49367"/>
            <a:ext cx="2802083" cy="20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2242" y="6349939"/>
            <a:ext cx="514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mbria" pitchFamily="18" charset="0"/>
              </a:rPr>
              <a:t>Our sister concern: </a:t>
            </a:r>
            <a:r>
              <a:rPr lang="en-US" i="1" dirty="0" smtClean="0">
                <a:solidFill>
                  <a:schemeClr val="bg1"/>
                </a:solidFill>
                <a:latin typeface="Cambria" pitchFamily="18" charset="0"/>
                <a:hlinkClick r:id="rId6"/>
              </a:rPr>
              <a:t>www.angiospermtaxonomy.com</a:t>
            </a:r>
            <a:r>
              <a:rPr lang="en-US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endParaRPr lang="en-US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029" name="Picture 5" descr="E:\PERSONAL\WEBSITE\Angiosperm Taxonomy\Logo\Angiosperm-taxonomy-flowering-plant-systematic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90" y="4121149"/>
            <a:ext cx="2453713" cy="22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What is DNA Repair easybiologyclas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02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NA Repair Mechanism part 1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9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NA Repair Mechanism part 1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9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NA Repair Mechanism part 1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0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DNA Repair Mechanism part 1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4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DNA Repair Introduction part 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35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DNA Repair Introduction part 1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5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DNA Repair Introduction part 1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DNA Repair Introduction part 1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6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68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</dc:creator>
  <cp:lastModifiedBy>Flora</cp:lastModifiedBy>
  <cp:revision>5</cp:revision>
  <dcterms:created xsi:type="dcterms:W3CDTF">2015-11-17T00:51:38Z</dcterms:created>
  <dcterms:modified xsi:type="dcterms:W3CDTF">2015-11-17T01:10:49Z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1089800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D7.1.5</vt:lpwstr>
  </property>
</Properties>
</file>