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1E99-85BC-4FE0-8C6B-374FAC24D60B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F743-F182-4300-A373-F625F9F0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31175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1E99-85BC-4FE0-8C6B-374FAC24D60B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F743-F182-4300-A373-F625F9F0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41802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1E99-85BC-4FE0-8C6B-374FAC24D60B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F743-F182-4300-A373-F625F9F0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46543"/>
      </p:ext>
    </p:extLst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84825"/>
      </p:ext>
    </p:extLst>
  </p:cSld>
  <p:clrMapOvr>
    <a:masterClrMapping/>
  </p:clrMapOvr>
  <p:transition spd="slow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65496"/>
      </p:ext>
    </p:extLst>
  </p:cSld>
  <p:clrMapOvr>
    <a:masterClrMapping/>
  </p:clrMapOvr>
  <p:transition spd="slow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6195"/>
      </p:ext>
    </p:extLst>
  </p:cSld>
  <p:clrMapOvr>
    <a:masterClrMapping/>
  </p:clrMapOvr>
  <p:transition spd="slow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06864"/>
      </p:ext>
    </p:extLst>
  </p:cSld>
  <p:clrMapOvr>
    <a:masterClrMapping/>
  </p:clrMapOvr>
  <p:transition spd="slow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72620"/>
      </p:ext>
    </p:extLst>
  </p:cSld>
  <p:clrMapOvr>
    <a:masterClrMapping/>
  </p:clrMapOvr>
  <p:transition spd="slow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02036"/>
      </p:ext>
    </p:extLst>
  </p:cSld>
  <p:clrMapOvr>
    <a:masterClrMapping/>
  </p:clrMapOvr>
  <p:transition spd="slow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99710"/>
      </p:ext>
    </p:extLst>
  </p:cSld>
  <p:clrMapOvr>
    <a:masterClrMapping/>
  </p:clrMapOvr>
  <p:transition spd="slow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46095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1E99-85BC-4FE0-8C6B-374FAC24D60B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F743-F182-4300-A373-F625F9F0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14279"/>
      </p:ext>
    </p:extLst>
  </p:cSld>
  <p:clrMapOvr>
    <a:masterClrMapping/>
  </p:clrMapOvr>
  <p:transition spd="slow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46438"/>
      </p:ext>
    </p:extLst>
  </p:cSld>
  <p:clrMapOvr>
    <a:masterClrMapping/>
  </p:clrMapOvr>
  <p:transition spd="slow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68231"/>
      </p:ext>
    </p:extLst>
  </p:cSld>
  <p:clrMapOvr>
    <a:masterClrMapping/>
  </p:clrMapOvr>
  <p:transition spd="slow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22727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1E99-85BC-4FE0-8C6B-374FAC24D60B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F743-F182-4300-A373-F625F9F0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16495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1E99-85BC-4FE0-8C6B-374FAC24D60B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F743-F182-4300-A373-F625F9F0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68191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1E99-85BC-4FE0-8C6B-374FAC24D60B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F743-F182-4300-A373-F625F9F0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5685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1E99-85BC-4FE0-8C6B-374FAC24D60B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F743-F182-4300-A373-F625F9F0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43559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1E99-85BC-4FE0-8C6B-374FAC24D60B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F743-F182-4300-A373-F625F9F0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40572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1E99-85BC-4FE0-8C6B-374FAC24D60B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F743-F182-4300-A373-F625F9F0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38136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1E99-85BC-4FE0-8C6B-374FAC24D60B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F743-F182-4300-A373-F625F9F0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1436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31E99-85BC-4FE0-8C6B-374FAC24D60B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7F743-F182-4300-A373-F625F9F0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7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 ?><Relationships xmlns="http://schemas.openxmlformats.org/package/2006/relationships"><Relationship Id="rId3" Target="https://www.youtube.com/watch?v=hnBCyFpPG5c" TargetMode="External" Type="http://schemas.openxmlformats.org/officeDocument/2006/relationships/hyperlink"/><Relationship Id="rId2" Target="http://www.easybiologyclass.com/meristematic-tissue-structure-and-classification-key-points/" TargetMode="External" Type="http://schemas.openxmlformats.org/officeDocument/2006/relationships/hyperlink"/><Relationship Id="rId1" Target="../slideLayouts/slideLayout18.xml" Type="http://schemas.openxmlformats.org/officeDocument/2006/relationships/slideLayout"/><Relationship Id="rId4" Target="../media/image16.jpeg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angiospermtaxonomy.com/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://www.easybiologyclass.com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 Meristem PPT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24933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 Lateral meristem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435460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 Lateral meristem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52279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 Intercalary meristem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737407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 Intercalary meristem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387603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 Primary Meristem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23314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 Primary Meristem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18159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364" y="381000"/>
            <a:ext cx="8492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mbria" pitchFamily="18" charset="0"/>
              </a:rPr>
              <a:t>For detailed description of this topic: </a:t>
            </a:r>
            <a:r>
              <a:rPr lang="en-US" b="1" dirty="0" smtClean="0">
                <a:solidFill>
                  <a:srgbClr val="FF0000"/>
                </a:solidFill>
                <a:latin typeface="Cambria" pitchFamily="18" charset="0"/>
              </a:rPr>
              <a:t>Please 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Click on</a:t>
            </a:r>
            <a:r>
              <a:rPr lang="en-US" b="1" dirty="0" smtClean="0">
                <a:solidFill>
                  <a:srgbClr val="FF0000"/>
                </a:solidFill>
                <a:latin typeface="Cambria" pitchFamily="18" charset="0"/>
              </a:rPr>
              <a:t>..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ambria" pitchFamily="18" charset="0"/>
                <a:hlinkClick r:id="rId2"/>
              </a:rPr>
              <a:t>http://</a:t>
            </a:r>
            <a:r>
              <a:rPr lang="en-US" b="1" dirty="0" err="1" smtClean="0">
                <a:solidFill>
                  <a:srgbClr val="FF0000"/>
                </a:solidFill>
                <a:latin typeface="Cambria" pitchFamily="18" charset="0"/>
                <a:hlinkClick r:id="rId2"/>
              </a:rPr>
              <a:t>www.easybiologyclass.com</a:t>
            </a:r>
            <a:r>
              <a:rPr lang="en-US" b="1" dirty="0" smtClean="0">
                <a:solidFill>
                  <a:srgbClr val="FF0000"/>
                </a:solidFill>
                <a:latin typeface="Cambria" pitchFamily="18" charset="0"/>
                <a:hlinkClick r:id="rId2"/>
              </a:rPr>
              <a:t>/meristematic-tissue-structure-and-classification-key-points/</a:t>
            </a:r>
            <a:r>
              <a:rPr lang="en-US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endParaRPr lang="en-US" b="1" dirty="0">
              <a:solidFill>
                <a:srgbClr val="FF0000"/>
              </a:solidFill>
              <a:latin typeface="Cambria" pitchFamily="18" charset="0"/>
            </a:endParaRPr>
          </a:p>
          <a:p>
            <a:endParaRPr lang="en-US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509" y="6087070"/>
            <a:ext cx="78375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mbria" pitchFamily="18" charset="0"/>
              </a:rPr>
              <a:t>For video tutorial (YOUTUBE): DNA Repair Introduction, 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Please Click on..</a:t>
            </a:r>
          </a:p>
          <a:p>
            <a:r>
              <a:rPr lang="en-US" b="1" dirty="0">
                <a:solidFill>
                  <a:prstClr val="black"/>
                </a:solidFill>
                <a:latin typeface="Cambria" pitchFamily="18" charset="0"/>
                <a:hlinkClick r:id="rId3"/>
              </a:rPr>
              <a:t>https://www.youtube.com/watch?v=hnBCyFpPG5c</a:t>
            </a:r>
            <a:endParaRPr lang="en-US" b="1" dirty="0">
              <a:solidFill>
                <a:prstClr val="black"/>
              </a:solidFill>
              <a:latin typeface="Cambria" pitchFamily="18" charset="0"/>
            </a:endParaRPr>
          </a:p>
          <a:p>
            <a:endParaRPr lang="en-US" b="1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19225"/>
            <a:ext cx="72390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52774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ERSONAL\WEBSITE\Copyright Free Photos\water-plant-821293_128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7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201508" cy="574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500" dirty="0">
                <a:solidFill>
                  <a:srgbClr val="00B0F0"/>
                </a:solidFill>
                <a:latin typeface="Cambria" pitchFamily="18" charset="0"/>
              </a:rPr>
              <a:t>Visit our website: </a:t>
            </a:r>
            <a:r>
              <a:rPr lang="en-US" sz="3000" dirty="0">
                <a:solidFill>
                  <a:srgbClr val="00B0F0"/>
                </a:solidFill>
                <a:latin typeface="Cambria" pitchFamily="18" charset="0"/>
                <a:hlinkClick r:id="rId4"/>
              </a:rPr>
              <a:t>www.easybiologyclass.com</a:t>
            </a:r>
            <a:r>
              <a:rPr lang="en-US" sz="3000" dirty="0">
                <a:solidFill>
                  <a:srgbClr val="00B0F0"/>
                </a:solidFill>
                <a:latin typeface="Cambria" pitchFamily="18" charset="0"/>
              </a:rPr>
              <a:t> </a:t>
            </a:r>
            <a:r>
              <a:rPr lang="en-US" sz="2500" dirty="0">
                <a:solidFill>
                  <a:srgbClr val="00B0F0"/>
                </a:solidFill>
                <a:latin typeface="Cambria" pitchFamily="18" charset="0"/>
              </a:rPr>
              <a:t>for: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Lecture notes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Video tutorials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Biology PPTs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Biology MCQs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CSIR and GATE Study Materials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Job Notifications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Question Bank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Many more…</a:t>
            </a:r>
          </a:p>
        </p:txBody>
      </p:sp>
      <p:pic>
        <p:nvPicPr>
          <p:cNvPr id="1028" name="Picture 4" descr="E:\PERSONAL\WEBSITE\Logo\easybiologyclass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49367"/>
            <a:ext cx="2802083" cy="20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2242" y="6349939"/>
            <a:ext cx="5149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white"/>
                </a:solidFill>
                <a:latin typeface="Cambria" pitchFamily="18" charset="0"/>
              </a:rPr>
              <a:t>Our sister concern: </a:t>
            </a:r>
            <a:r>
              <a:rPr lang="en-US" i="1" dirty="0">
                <a:solidFill>
                  <a:prstClr val="white"/>
                </a:solidFill>
                <a:latin typeface="Cambria" pitchFamily="18" charset="0"/>
                <a:hlinkClick r:id="rId6"/>
              </a:rPr>
              <a:t>www.angiospermtaxonomy.com</a:t>
            </a:r>
            <a:r>
              <a:rPr lang="en-US" i="1" dirty="0">
                <a:solidFill>
                  <a:prstClr val="white"/>
                </a:solidFill>
                <a:latin typeface="Cambria" pitchFamily="18" charset="0"/>
              </a:rPr>
              <a:t> </a:t>
            </a:r>
          </a:p>
        </p:txBody>
      </p:sp>
      <p:pic>
        <p:nvPicPr>
          <p:cNvPr id="1029" name="Picture 5" descr="E:\PERSONAL\WEBSITE\Angiosperm Taxonomy\Logo\Angiosperm-taxonomy-flowering-plant-systematic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90" y="4121149"/>
            <a:ext cx="2453713" cy="222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71581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 Secondary Meriste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043111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 Meristem PPT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426036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 Meristem PPT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22693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 Classification of Meristem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79746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 Classification of Meristem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769972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 Characteristics of Meristem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12961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 Characteristics of Meristem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599180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 Apical meristem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39545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 Apical meristem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909820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64</Words>
  <Application>Microsoft Office PowerPoint</Application>
  <PresentationFormat>On-screen Show (4:3)</PresentationFormat>
  <Paragraphs>14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Flora</dc:creator>
  <cp:lastModifiedBy>Flora</cp:lastModifiedBy>
  <cp:revision>2</cp:revision>
  <dcterms:created xsi:type="dcterms:W3CDTF">2016-12-25T02:36:34Z</dcterms:created>
  <dcterms:modified xsi:type="dcterms:W3CDTF">2017-07-26T15:42:45Z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1574455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D7.1.5</vt:lpwstr>
  </property>
</Properties>
</file>