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FE8AB-229A-4720-ADBC-2B26A2585AF9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ACEB6-7990-4E3C-B0C8-FD1F20CE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4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27783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8403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48498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11225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1465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2466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9377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3520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2649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669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87615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1492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553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530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7364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915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79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944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22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28905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33468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68494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33386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7435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96524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9BC3-D29A-4585-8B96-CDC12194F304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95D8-96A9-4B67-A7FE-C776BE6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3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ologyclass.com/general-characters-of-gymnosperms-lecture-notes-with-ppt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www.easybiologyclass.com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hyperlink" Target="http://www.youtube.com/user/easybiologyclass" TargetMode="External"/><Relationship Id="rId5" Type="http://schemas.openxmlformats.org/officeDocument/2006/relationships/hyperlink" Target="http://www.easybiologyclass.com/" TargetMode="Externa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gymnosperm-characteristic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0059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gymnosperm-life-cycl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1306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gymnosperm-life-cycle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9776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gymnosperm-life-cycle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280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gymnosperm-exampl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4982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gymnosperm-exampl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6714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gymnosperm-exampl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2786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gymnosperm-reproductio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0182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gymnosperm-reproduction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5156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gymnosperm-reproduction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0222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gymnosperm-megasporophyll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95141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gymnosperm-characteristic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2439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gymnosperm-megasporophyll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7912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gymnosperm-megasporophyll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0327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gymnosperm-polyembryony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8866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gymnosperm-polyembryon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730269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gymnosperm-polyembryony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418975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799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http://www.easybiologyclass.com/general-characters-of-gymnosperms-lecture-notes-with-ppt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61866"/>
            <a:ext cx="8562975" cy="534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9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more information, please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5"/>
              </a:rPr>
              <a:t>log on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to:  </a:t>
            </a:r>
            <a:r>
              <a:rPr lang="en-US" sz="3000" b="1" dirty="0">
                <a:solidFill>
                  <a:prstClr val="white">
                    <a:lumMod val="50000"/>
                  </a:prstClr>
                </a:solidFill>
                <a:latin typeface="David" pitchFamily="34" charset="-79"/>
                <a:cs typeface="David" pitchFamily="34" charset="-79"/>
              </a:rPr>
              <a:t>www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000" b="1" dirty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000" b="1" dirty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prstClr val="white">
                    <a:lumMod val="65000"/>
                  </a:prstClr>
                </a:solidFill>
                <a:latin typeface="David" pitchFamily="34" charset="-79"/>
                <a:cs typeface="David" pitchFamily="34" charset="-79"/>
              </a:rPr>
              <a:t>com</a:t>
            </a: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</a:t>
            </a:r>
            <a:endParaRPr lang="en-US" sz="3200" i="1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12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video tutorials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: 	            </a:t>
            </a:r>
            <a:r>
              <a:rPr lang="en-US" sz="2800" i="1" dirty="0" err="1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2800" i="1" dirty="0" err="1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2800" i="1" dirty="0" err="1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endParaRPr lang="en-US" sz="2800" i="1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12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</a:t>
            </a: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        </a:t>
            </a: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</a:t>
            </a:r>
            <a:endParaRPr lang="en-US" sz="32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890" y="3733800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  <a:endParaRPr lang="en-US" sz="5400" b="1" i="1" dirty="0">
              <a:ln/>
              <a:solidFill>
                <a:srgbClr val="00B0F0">
                  <a:lumMod val="60000"/>
                  <a:lumOff val="40000"/>
                </a:srgbClr>
              </a:solidFill>
              <a:effectLst>
                <a:outerShdw blurRad="19685" dist="12700" dir="5400000" algn="tl" rotWithShape="0">
                  <a:srgbClr val="F4891E">
                    <a:satMod val="130000"/>
                    <a:alpha val="6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Users\krishnakumar\Desktop\youtub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04" y="1173699"/>
            <a:ext cx="1133792" cy="50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D:\PERSONAL\WEBSITE\Logo\Easy Biology Clas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304420" cy="10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562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E-mail: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easybiologyclass@gmail.com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mail@easybiologyclass.com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       visit: www.easybiologyclass.com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3487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gymnosperm-characteristic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9566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gymnosperm-characteristic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8525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haracteristics-of-gymnosperm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9951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haracteristics-of-gymnosperm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3245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haracteristics-of-gymnosperm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4196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haracteristics-of-gymnosperm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4733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gymnosperm-life-cycl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2192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71</Words>
  <Application>Microsoft Office PowerPoint</Application>
  <PresentationFormat>On-screen Show (4:3)</PresentationFormat>
  <Paragraphs>23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Template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1</cp:revision>
  <dcterms:created xsi:type="dcterms:W3CDTF">2018-06-08T00:19:54Z</dcterms:created>
  <dcterms:modified xsi:type="dcterms:W3CDTF">2018-06-08T00:26:16Z</dcterms:modified>
</cp:coreProperties>
</file>