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29"/>
  </p:notesMasterIdLst>
  <p:sldIdLst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96E27-ADD6-4479-851F-6D055777CB38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997D9-14D4-4F54-B4FC-921B7B691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7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9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06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651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56993005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3363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4878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008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4472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48269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7716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60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128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2793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7814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904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64760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4075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31318811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6848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3755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16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1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9544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84969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4008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8137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3480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3/26/2018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406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99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2476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8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0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6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1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6336-BC24-48C1-8890-1189DC652C67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F982B-201E-4DC7-BD8B-3A2CFBEE6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3/26/2018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hyperlink" Target="http://www.youtube.com/user/easybiologyclass" TargetMode="External"/><Relationship Id="rId5" Type="http://schemas.openxmlformats.org/officeDocument/2006/relationships/hyperlink" Target="http://www.easybiologyclass.com/" TargetMode="Externa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2895600"/>
            <a:ext cx="7620000" cy="2133600"/>
          </a:xfrm>
        </p:spPr>
        <p:txBody>
          <a:bodyPr anchor="ctr">
            <a:normAutofit fontScale="90000"/>
          </a:bodyPr>
          <a:lstStyle/>
          <a:p>
            <a: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  <a:t>Phase Contrast Microscope</a:t>
            </a:r>
            <a:br>
              <a:rPr lang="en-US" sz="5600" cap="all" dirty="0" smtClean="0">
                <a:solidFill>
                  <a:prstClr val="white"/>
                </a:solidFill>
                <a:latin typeface="Cambria" pitchFamily="18" charset="0"/>
              </a:rPr>
            </a:br>
            <a:r>
              <a:rPr lang="en-US" sz="2500" i="1" dirty="0" smtClean="0">
                <a:solidFill>
                  <a:prstClr val="white"/>
                </a:solidFill>
                <a:latin typeface="Cambria" pitchFamily="18" charset="0"/>
              </a:rPr>
              <a:t>Optical Components &amp; Working Principle</a:t>
            </a:r>
            <a:endParaRPr lang="en-US" sz="3200" i="1" cap="all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5746359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e-mail: easybiologyclass@gmail.com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              </a:t>
            </a:r>
            <a:r>
              <a:rPr lang="en-US" b="1" dirty="0" err="1">
                <a:solidFill>
                  <a:srgbClr val="FFFF00"/>
                </a:solidFill>
                <a:latin typeface="Cambria" pitchFamily="18" charset="0"/>
              </a:rPr>
              <a:t>www.easybiologyclass.com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	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228600"/>
            <a:ext cx="3733800" cy="2452245"/>
            <a:chOff x="4572000" y="340842"/>
            <a:chExt cx="3733800" cy="2452245"/>
          </a:xfrm>
        </p:grpSpPr>
        <p:pic>
          <p:nvPicPr>
            <p:cNvPr id="4" name="Picture 3" descr="D:\PERSONAL\WEBSITE\Logo\Easy Biology Class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40842"/>
              <a:ext cx="2754996" cy="20213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2362200"/>
              <a:ext cx="3733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Cambria" pitchFamily="18" charset="0"/>
                  <a:hlinkClick r:id="rId5"/>
                </a:rPr>
                <a:t>www.easybiologyclass.com</a:t>
              </a:r>
              <a:endParaRPr lang="en-US" sz="2200" b="1" dirty="0">
                <a:solidFill>
                  <a:srgbClr val="C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24189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7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347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41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95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81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68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75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0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600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81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7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74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54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389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17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35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09538">
              <a:spcBef>
                <a:spcPts val="6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more information, please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  <a:hlinkClick r:id="rId5"/>
              </a:rPr>
              <a:t>log on </a:t>
            </a: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to:  </a:t>
            </a:r>
            <a:r>
              <a:rPr lang="en-US" sz="3000" b="1" dirty="0">
                <a:solidFill>
                  <a:prstClr val="white">
                    <a:lumMod val="50000"/>
                  </a:prstClr>
                </a:solidFill>
                <a:latin typeface="David" pitchFamily="34" charset="-79"/>
                <a:cs typeface="David" pitchFamily="34" charset="-79"/>
              </a:rPr>
              <a:t>www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3000" b="1" dirty="0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3000" b="1" dirty="0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r>
              <a:rPr lang="en-US" sz="3000" b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.</a:t>
            </a:r>
            <a:r>
              <a:rPr lang="en-US" sz="3000" b="1" dirty="0">
                <a:solidFill>
                  <a:prstClr val="white">
                    <a:lumMod val="65000"/>
                  </a:prstClr>
                </a:solidFill>
                <a:latin typeface="David" pitchFamily="34" charset="-79"/>
                <a:cs typeface="David" pitchFamily="34" charset="-79"/>
              </a:rPr>
              <a:t>com</a:t>
            </a:r>
          </a:p>
          <a:p>
            <a:pPr marL="109538">
              <a:spcBef>
                <a:spcPts val="1200"/>
              </a:spcBef>
            </a:pPr>
            <a:r>
              <a:rPr lang="en-US" sz="20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For video tutorials : 	            </a:t>
            </a:r>
            <a:r>
              <a:rPr lang="en-US" sz="2800" i="1" dirty="0" err="1">
                <a:solidFill>
                  <a:srgbClr val="00B0F0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easy</a:t>
            </a:r>
            <a:r>
              <a:rPr lang="en-US" sz="2800" i="1" dirty="0" err="1">
                <a:solidFill>
                  <a:srgbClr val="7BCF27">
                    <a:lumMod val="60000"/>
                    <a:lumOff val="40000"/>
                  </a:srgbClr>
                </a:solidFill>
                <a:latin typeface="David" pitchFamily="34" charset="-79"/>
                <a:cs typeface="David" pitchFamily="34" charset="-79"/>
              </a:rPr>
              <a:t>biology</a:t>
            </a:r>
            <a:r>
              <a:rPr lang="en-US" sz="2800" i="1" dirty="0" err="1">
                <a:solidFill>
                  <a:srgbClr val="FFC000"/>
                </a:solidFill>
                <a:latin typeface="David" pitchFamily="34" charset="-79"/>
                <a:cs typeface="David" pitchFamily="34" charset="-79"/>
              </a:rPr>
              <a:t>class</a:t>
            </a:r>
            <a:endParaRPr lang="en-US" sz="2800" i="1" dirty="0">
              <a:solidFill>
                <a:srgbClr val="FFC000"/>
              </a:solidFill>
              <a:latin typeface="David" pitchFamily="34" charset="-79"/>
              <a:cs typeface="David" pitchFamily="34" charset="-79"/>
            </a:endParaRPr>
          </a:p>
          <a:p>
            <a:pPr marL="109538">
              <a:spcBef>
                <a:spcPts val="600"/>
              </a:spcBef>
            </a:pPr>
            <a:r>
              <a:rPr lang="en-US" sz="3200" i="1" dirty="0">
                <a:solidFill>
                  <a:prstClr val="white"/>
                </a:solidFill>
                <a:latin typeface="David" pitchFamily="34" charset="-79"/>
                <a:cs typeface="David" pitchFamily="34" charset="-79"/>
              </a:rPr>
              <a:t>						</a:t>
            </a:r>
            <a:endParaRPr lang="en-US" sz="3200" dirty="0">
              <a:solidFill>
                <a:srgbClr val="92D05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5573" y="5857742"/>
            <a:ext cx="38084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i="1" dirty="0">
                <a:ln/>
                <a:solidFill>
                  <a:srgbClr val="00B0F0">
                    <a:lumMod val="60000"/>
                    <a:lumOff val="40000"/>
                  </a:srgbClr>
                </a:solidFill>
                <a:effectLst>
                  <a:outerShdw blurRad="19685" dist="12700" dir="5400000" algn="tl" rotWithShape="0">
                    <a:srgbClr val="F4891E">
                      <a:satMod val="130000"/>
                      <a:alpha val="60000"/>
                    </a:srgbClr>
                  </a:outerShdw>
                </a:effectLst>
                <a:latin typeface="Monotype Corsiva" pitchFamily="66" charset="0"/>
              </a:rPr>
              <a:t>Thank You…</a:t>
            </a:r>
          </a:p>
        </p:txBody>
      </p:sp>
      <p:pic>
        <p:nvPicPr>
          <p:cNvPr id="5" name="Picture 2" descr="C:\Users\krishnakumar\Desktop\youtub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58" y="783074"/>
            <a:ext cx="1133792" cy="504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52400" y="5562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E-mail:</a:t>
            </a: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easybiologyclass@gmail.com</a:t>
            </a:r>
            <a:endParaRPr lang="en-US" dirty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        </a:t>
            </a:r>
            <a:r>
              <a:rPr lang="en-US" dirty="0" err="1">
                <a:solidFill>
                  <a:srgbClr val="FFFF00"/>
                </a:solidFill>
                <a:latin typeface="Cambria" pitchFamily="18" charset="0"/>
              </a:rPr>
              <a:t>mail@easybiologyclass.com</a:t>
            </a:r>
            <a:r>
              <a:rPr lang="en-US" dirty="0">
                <a:solidFill>
                  <a:srgbClr val="FFFF00"/>
                </a:solidFill>
                <a:latin typeface="Cambria" pitchFamily="18" charset="0"/>
              </a:rPr>
              <a:t> </a:t>
            </a:r>
          </a:p>
          <a:p>
            <a:r>
              <a:rPr lang="en-US" b="1" dirty="0">
                <a:solidFill>
                  <a:srgbClr val="FFFF00"/>
                </a:solidFill>
                <a:latin typeface="Cambria" pitchFamily="18" charset="0"/>
              </a:rPr>
              <a:t>         visit: www.easybiologyclass.com</a:t>
            </a:r>
            <a:endParaRPr lang="en-IN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329203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7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444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4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52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83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96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493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Template 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15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Template 1</vt:lpstr>
      <vt:lpstr>8_Template 1</vt:lpstr>
      <vt:lpstr>Phase Contrast Microscope Optical Components &amp; Working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Contrast Microscope Optical Components &amp; Working Principle</dc:title>
  <dc:creator>Flora</dc:creator>
  <cp:lastModifiedBy>Flora</cp:lastModifiedBy>
  <cp:revision>1</cp:revision>
  <dcterms:created xsi:type="dcterms:W3CDTF">2018-03-26T12:52:34Z</dcterms:created>
  <dcterms:modified xsi:type="dcterms:W3CDTF">2018-03-26T12:53:27Z</dcterms:modified>
</cp:coreProperties>
</file>