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1AF8-51CB-4828-9BBD-DE2CB69B273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8F89-2F59-434C-AFC9-994D82AA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http://www.easybiologyclass.com/sex-determination-in-melandrium-album-silene-latifolia/" TargetMode="External" Type="http://schemas.openxmlformats.org/officeDocument/2006/relationships/hyperlink"/><Relationship Id="rId1" Target="../slideLayouts/slideLayout18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easybiologyclass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Sex determination in plant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7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Mechanism of sex determination in plants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9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Mechanism of sex determination in plants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4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Mechanism of sex determination in plants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1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How sex is determined in plants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1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How sex is determined in plants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1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23" y="609600"/>
            <a:ext cx="863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topic,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Please Click on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..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  <a:hlinkClick r:id="rId2"/>
              </a:rPr>
              <a:t>http://www.easybiologyclass.com/sex-determination-in-melandrium-album-silene-latifolia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0"/>
          <a:stretch/>
        </p:blipFill>
        <p:spPr bwMode="auto">
          <a:xfrm>
            <a:off x="360622" y="1717963"/>
            <a:ext cx="8298469" cy="450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How sex is determined in plants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Sex determination in plant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Sex determination in plant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Sex determination in Melandrium album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3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Sex determination in Melandrium album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9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Sex determination in Melandrium album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2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Sex determination in Silene lattifolia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0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Sex determination in Silene lattifolia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3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Sex determination in Silene lattifolia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6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2</cp:revision>
  <dcterms:created xsi:type="dcterms:W3CDTF">2016-02-12T17:26:15Z</dcterms:created>
  <dcterms:modified xsi:type="dcterms:W3CDTF">2016-02-13T06:17:36Z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1722532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