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5" r:id="rId1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4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5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9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1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5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61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9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9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8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6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8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5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9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3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0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5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8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3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9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0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0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3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6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9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3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97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2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7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88A1-C41D-4215-B10C-8ACA8C23532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D1ED-7759-448B-AD7F-7032BB82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26ED-FDD6-44C9-8066-AD4E4CEDEA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EEB1-4CE6-44E3-B4B9-7D9BE848D9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7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angiospermtaxonomy.com/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www.easybiologyclass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VpOVU2tFnA" TargetMode="External"/><Relationship Id="rId2" Type="http://schemas.openxmlformats.org/officeDocument/2006/relationships/hyperlink" Target="http://www.easybiologyclass.com/nucleotide-excision-repair-ner-in-prokaryotes-dna-repair/" TargetMode="Externa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855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PERSONAL\WEBSITE\Copyright Free Photos\water-plant-821293_128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7000" contrast="-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15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201508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500" dirty="0">
                <a:solidFill>
                  <a:srgbClr val="00B0F0"/>
                </a:solidFill>
                <a:latin typeface="Cambria" pitchFamily="18" charset="0"/>
              </a:rPr>
              <a:t>Visit our website: </a:t>
            </a:r>
            <a:r>
              <a:rPr lang="en-US" sz="3000" dirty="0">
                <a:solidFill>
                  <a:srgbClr val="00B0F0"/>
                </a:solidFill>
                <a:latin typeface="Cambria" pitchFamily="18" charset="0"/>
                <a:hlinkClick r:id="rId4"/>
              </a:rPr>
              <a:t>www.easybiologyclass.com</a:t>
            </a:r>
            <a:r>
              <a:rPr lang="en-US" sz="3000" dirty="0">
                <a:solidFill>
                  <a:srgbClr val="00B0F0"/>
                </a:solidFill>
                <a:latin typeface="Cambria" pitchFamily="18" charset="0"/>
              </a:rPr>
              <a:t> </a:t>
            </a:r>
            <a:r>
              <a:rPr lang="en-US" sz="2500" dirty="0">
                <a:solidFill>
                  <a:srgbClr val="00B0F0"/>
                </a:solidFill>
                <a:latin typeface="Cambria" pitchFamily="18" charset="0"/>
              </a:rPr>
              <a:t>for: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srgbClr val="FFFF00"/>
                </a:solidFill>
                <a:latin typeface="Cambria" pitchFamily="18" charset="0"/>
              </a:rPr>
              <a:t>Lecture notes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prstClr val="white"/>
                </a:solidFill>
                <a:latin typeface="Cambria" pitchFamily="18" charset="0"/>
              </a:rPr>
              <a:t>Video tutorials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srgbClr val="FFFF00"/>
                </a:solidFill>
                <a:latin typeface="Cambria" pitchFamily="18" charset="0"/>
              </a:rPr>
              <a:t>Biology PPTs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prstClr val="white"/>
                </a:solidFill>
                <a:latin typeface="Cambria" pitchFamily="18" charset="0"/>
              </a:rPr>
              <a:t>Biology MCQs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srgbClr val="FFFF00"/>
                </a:solidFill>
                <a:latin typeface="Cambria" pitchFamily="18" charset="0"/>
              </a:rPr>
              <a:t>CSIR and GATE Study Materials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prstClr val="white"/>
                </a:solidFill>
                <a:latin typeface="Cambria" pitchFamily="18" charset="0"/>
              </a:rPr>
              <a:t>Job Notifications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srgbClr val="FFFF00"/>
                </a:solidFill>
                <a:latin typeface="Cambria" pitchFamily="18" charset="0"/>
              </a:rPr>
              <a:t>Question Bank</a:t>
            </a:r>
          </a:p>
          <a:p>
            <a:pPr marL="909638" lvl="1" indent="-452438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500" dirty="0">
                <a:solidFill>
                  <a:prstClr val="white"/>
                </a:solidFill>
                <a:latin typeface="Cambria" pitchFamily="18" charset="0"/>
              </a:rPr>
              <a:t>Many more…</a:t>
            </a:r>
            <a:endParaRPr lang="en-US" sz="2500" dirty="0">
              <a:solidFill>
                <a:prstClr val="white"/>
              </a:solidFill>
              <a:latin typeface="Cambria" pitchFamily="18" charset="0"/>
            </a:endParaRPr>
          </a:p>
        </p:txBody>
      </p:sp>
      <p:pic>
        <p:nvPicPr>
          <p:cNvPr id="1028" name="Picture 4" descr="E:\PERSONAL\WEBSITE\Logo\easybiologyclass 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49367"/>
            <a:ext cx="2802083" cy="205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42242" y="6349939"/>
            <a:ext cx="514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prstClr val="white"/>
                </a:solidFill>
                <a:latin typeface="Cambria" pitchFamily="18" charset="0"/>
              </a:rPr>
              <a:t>Our sister concern: </a:t>
            </a:r>
            <a:r>
              <a:rPr lang="en-US" i="1" dirty="0">
                <a:solidFill>
                  <a:prstClr val="white"/>
                </a:solidFill>
                <a:latin typeface="Cambria" pitchFamily="18" charset="0"/>
                <a:hlinkClick r:id="rId6"/>
              </a:rPr>
              <a:t>www.angiospermtaxonomy.com</a:t>
            </a:r>
            <a:r>
              <a:rPr lang="en-US" i="1" dirty="0">
                <a:solidFill>
                  <a:prstClr val="white"/>
                </a:solidFill>
                <a:latin typeface="Cambria" pitchFamily="18" charset="0"/>
              </a:rPr>
              <a:t> </a:t>
            </a:r>
            <a:endParaRPr lang="en-US" i="1" dirty="0">
              <a:solidFill>
                <a:prstClr val="white"/>
              </a:solidFill>
              <a:latin typeface="Cambria" pitchFamily="18" charset="0"/>
            </a:endParaRPr>
          </a:p>
        </p:txBody>
      </p:sp>
      <p:pic>
        <p:nvPicPr>
          <p:cNvPr id="1029" name="Picture 5" descr="E:\PERSONAL\WEBSITE\Angiosperm Taxonomy\Logo\Angiosperm-taxonomy-flowering-plant-systematic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90" y="4121149"/>
            <a:ext cx="2453713" cy="222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97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68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609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06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00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710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32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990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20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81200"/>
            <a:ext cx="904645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For detailed description of this topic: 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</a:rPr>
              <a:t>Nucleotide Excision Repair, 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lease Click on..</a:t>
            </a:r>
          </a:p>
          <a:p>
            <a:r>
              <a:rPr lang="en-US" sz="1400" b="1" dirty="0">
                <a:solidFill>
                  <a:prstClr val="black"/>
                </a:solidFill>
                <a:latin typeface="Cambria" pitchFamily="18" charset="0"/>
                <a:hlinkClick r:id="rId2"/>
              </a:rPr>
              <a:t>http://www.easybiologyclass.com/nucleotide-excision-repair-ner-in-prokaryotes-dna-repair</a:t>
            </a:r>
            <a:r>
              <a:rPr lang="en-US" sz="1400" b="1" dirty="0" smtClean="0">
                <a:solidFill>
                  <a:prstClr val="black"/>
                </a:solidFill>
                <a:latin typeface="Cambria" pitchFamily="18" charset="0"/>
                <a:hlinkClick r:id="rId2"/>
              </a:rPr>
              <a:t>/</a:t>
            </a:r>
            <a:endParaRPr lang="en-US" sz="1400" b="1" dirty="0" smtClean="0">
              <a:solidFill>
                <a:prstClr val="black"/>
              </a:solidFill>
              <a:latin typeface="Cambria" pitchFamily="18" charset="0"/>
            </a:endParaRPr>
          </a:p>
          <a:p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622" y="3496270"/>
            <a:ext cx="8022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For video tutorial (YOUTUBE): 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</a:rPr>
              <a:t>Nucleotide Excision Repair, 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lease Click on..</a:t>
            </a:r>
          </a:p>
          <a:p>
            <a:r>
              <a:rPr lang="en-US" b="1" dirty="0">
                <a:solidFill>
                  <a:prstClr val="black"/>
                </a:solidFill>
                <a:latin typeface="Cambria" pitchFamily="18" charset="0"/>
                <a:hlinkClick r:id="rId3"/>
              </a:rPr>
              <a:t>https://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hlinkClick r:id="rId3"/>
              </a:rPr>
              <a:t>youtu.be/JVpOVU2tFnA</a:t>
            </a:r>
            <a:endParaRPr lang="en-US" b="1" dirty="0" smtClean="0">
              <a:solidFill>
                <a:prstClr val="black"/>
              </a:solidFill>
              <a:latin typeface="Cambria" pitchFamily="18" charset="0"/>
            </a:endParaRPr>
          </a:p>
          <a:p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8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Flora</dc:creator>
  <cp:lastModifiedBy>Flora</cp:lastModifiedBy>
  <cp:revision>1</cp:revision>
  <dcterms:created xsi:type="dcterms:W3CDTF">2015-12-05T10:06:49Z</dcterms:created>
  <dcterms:modified xsi:type="dcterms:W3CDTF">2015-12-05T10:11:09Z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934587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D7.1.5</vt:lpwstr>
  </property>
</Properties>
</file>