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279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553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300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790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70341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52422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38153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11723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2257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70393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399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0452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3301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1762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3870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44136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8271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4855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1888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911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671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987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D2F1-EB9D-4BB4-A86C-9547EF928C8F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4544-90DE-437A-BF75-D89CC7B19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3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http://www.easybiologyclass.com/lichens-general-characteristics/" TargetMode="External" Type="http://schemas.openxmlformats.org/officeDocument/2006/relationships/hyperlink"/><Relationship Id="rId1" Target="../slideLayouts/slideLayout18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easybiologyclass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lichen general character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9178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lassification of lichen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101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lassification of lichen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9141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lassification of lichen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33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lichens reproductio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07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lichens reproductio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645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lichens reproduction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293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economic importance of lichen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306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economic importance of lichen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145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economic importance of lichen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7499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81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detailed description of this topic: 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Lichens General Characters,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  <a:hlinkClick r:id="rId2"/>
              </a:rPr>
              <a:t>http://www.easybiologyclass.com/lichens-general-characteristics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hlinkClick r:id="rId2"/>
              </a:rPr>
              <a:t>/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 bwMode="auto">
          <a:xfrm>
            <a:off x="381000" y="1676400"/>
            <a:ext cx="8382000" cy="46291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6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lichen general character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8610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254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ybiologyclass pp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2205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lichen general character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21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mycobiont and phycobiont of lichen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5975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mycobiont and phycobiont of lichen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1191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mycobiont and phycobiont of lichen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0336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thallus organization in lichen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9917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thallus organization in lichen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1404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thallus organization in lichen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7334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2016-01-30T16:13:15Z</dcterms:created>
  <dcterms:modified xsi:type="dcterms:W3CDTF">2016-01-30T16:18:14Z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2034663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