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tags+xml" PartName="/ppt/tags/tag1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0E13-2F6C-488D-ABCD-0E9D0843771D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B363-EAD1-46CA-8498-14DC837A5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2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83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046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8717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7753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251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5788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3090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682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155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745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947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9907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1940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835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0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8180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7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5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82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37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776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9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9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33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49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1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5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0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66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50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20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25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9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56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5B56-E8A2-43BF-9DEC-60159E7E812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D8F4-B3E6-4FD6-A500-10A59227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3" Target="http://www.easybiologyclass.com/karyotype-and-idiogram-definition-and-importance-of-karyotype-test-karyotyping-in-human/" TargetMode="External" Type="http://schemas.openxmlformats.org/officeDocument/2006/relationships/hyperlink"/><Relationship Id="rId2" Target="../media/image24.jp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www.easybiologyclas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hyperlink" Target="http://www.youtube.com/user/easybiologyclass" TargetMode="External"/><Relationship Id="rId4" Type="http://schemas.openxmlformats.org/officeDocument/2006/relationships/hyperlink" Target="http://www.easybiologycla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what is karyotyp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652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karyogra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0991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what is idiogra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92194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what is idiogra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6568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clinical karyotypin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203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clinical karyotyping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06595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how to prepare karyotype of hum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45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</a:t>
            </a:r>
            <a:r>
              <a:rPr lang="en-US" b="1" i="1" dirty="0" err="1">
                <a:solidFill>
                  <a:prstClr val="black"/>
                </a:solidFill>
                <a:latin typeface="Cambria" pitchFamily="18" charset="0"/>
                <a:hlinkClick r:id="rId3"/>
              </a:rPr>
              <a:t>www.easybiologyclass.com</a:t>
            </a:r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/karyotype-and-idiogram-definition-and-importance-of-karyotype-test-karyotyping-in-human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304800" y="1454150"/>
            <a:ext cx="86106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51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63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395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lnSpc>
                <a:spcPct val="150000"/>
              </a:lnSpc>
              <a:spcBef>
                <a:spcPts val="600"/>
              </a:spcBef>
            </a:pPr>
            <a:endParaRPr lang="en-US" sz="20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4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endParaRPr lang="en-US" sz="20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video tutorials please subscribe  the </a:t>
            </a:r>
            <a:r>
              <a:rPr lang="en-US" sz="2000" b="1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YouTube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channel: 									</a:t>
            </a:r>
            <a:r>
              <a:rPr lang="en-US" sz="32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2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2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32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6703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</a:p>
        </p:txBody>
      </p:sp>
      <p:pic>
        <p:nvPicPr>
          <p:cNvPr id="5" name="Picture 2" descr="C:\Users\krishnakumar\Desktop\youtub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599"/>
            <a:ext cx="1133792" cy="38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80" y="5098517"/>
            <a:ext cx="2066420" cy="16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 us @: 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mail@easybiologyclass.com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	  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78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what is karyotyp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3808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what is karyotypin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8967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what is karyotyping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139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what is idiogra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358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what is idiogra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2101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significance importance of karyotypin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4198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significance importance of karyotyping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733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karyogra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66005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</Words>
  <Application>Microsoft Office PowerPoint</Application>
  <PresentationFormat>On-screen Show (4:3)</PresentationFormat>
  <Paragraphs>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3</cp:revision>
  <dcterms:created xsi:type="dcterms:W3CDTF">2017-01-29T05:29:11Z</dcterms:created>
  <dcterms:modified xsi:type="dcterms:W3CDTF">2017-01-29T05:41:10Z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1899147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