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tags+xml" PartName="/ppt/tags/tag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2B363-6618-4DFD-9C17-4CE783B7823B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FD70-719C-489A-BEA4-7E89ED7B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0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5073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81730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94799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7525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48763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93655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67379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58333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11754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82238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1593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8376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261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9775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89629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7/10/2017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3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5597958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7/10/2017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415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7/10/2017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666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7/10/2017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178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7/10/2017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680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7/10/2017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424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2091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7/10/2017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650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7/10/2017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347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7/10/2017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4430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7/10/2017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75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7/10/2017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89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7/10/2017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152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7/10/2017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0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4048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1634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1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30549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1254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3099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F164-CD7C-447D-AB29-2B1A93CDA8D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7D12-B6B1-4C01-9A9A-CC62EB501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7/10/2017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3" Target="http://www.easybiologyclass.com/introduction-to-genetics-glossary-of-genetics-terminologies-short-notes-with-ppt/" TargetMode="External" Type="http://schemas.openxmlformats.org/officeDocument/2006/relationships/hyperlink"/><Relationship Id="rId2" Target="../media/image29.jpg" Type="http://schemas.openxmlformats.org/officeDocument/2006/relationships/image"/><Relationship Id="rId1" Target="../slideLayouts/slideLayout18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www.easybiologyclass.co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EasyBiologyClassEBC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hyperlink" Target="http://www.youtube.com/user/easybiologyclass" TargetMode="Externa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34.jp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895600"/>
            <a:ext cx="7620000" cy="2133600"/>
          </a:xfrm>
        </p:spPr>
        <p:txBody>
          <a:bodyPr anchor="ctr">
            <a:normAutofit/>
          </a:bodyPr>
          <a:lstStyle/>
          <a:p>
            <a:r>
              <a:rPr lang="en-US" sz="4000" cap="all" dirty="0">
                <a:solidFill>
                  <a:prstClr val="white"/>
                </a:solidFill>
                <a:latin typeface="Cambria" pitchFamily="18" charset="0"/>
              </a:rPr>
              <a:t>Introduction to Genetics</a:t>
            </a:r>
            <a:r>
              <a:rPr lang="en-US" sz="9600" cap="all" dirty="0">
                <a:solidFill>
                  <a:prstClr val="white"/>
                </a:solidFill>
                <a:latin typeface="Cambria" pitchFamily="18" charset="0"/>
              </a:rPr>
              <a:t/>
            </a:r>
            <a:br>
              <a:rPr lang="en-US" sz="9600" cap="all" dirty="0">
                <a:solidFill>
                  <a:prstClr val="white"/>
                </a:solidFill>
                <a:latin typeface="Cambria" pitchFamily="18" charset="0"/>
              </a:rPr>
            </a:br>
            <a:r>
              <a:rPr lang="en-US" sz="2800" i="1" dirty="0">
                <a:solidFill>
                  <a:prstClr val="white"/>
                </a:solidFill>
                <a:latin typeface="Cambria" pitchFamily="18" charset="0"/>
              </a:rPr>
              <a:t>(Terminologies in Genetics)</a:t>
            </a:r>
            <a:endParaRPr lang="en-US" sz="1400" i="1" cap="all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574635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e-mail: 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    </a:t>
            </a:r>
            <a:r>
              <a:rPr lang="en-US" b="1" dirty="0" err="1">
                <a:solidFill>
                  <a:srgbClr val="FFFF00"/>
                </a:solidFill>
                <a:latin typeface="Cambria" pitchFamily="18" charset="0"/>
              </a:rPr>
              <a:t>www.easybiologyclass.com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228600"/>
            <a:ext cx="3733800" cy="2452245"/>
            <a:chOff x="4572000" y="340842"/>
            <a:chExt cx="3733800" cy="2452245"/>
          </a:xfrm>
        </p:grpSpPr>
        <p:pic>
          <p:nvPicPr>
            <p:cNvPr id="4" name="Picture 3" descr="D:\PERSONAL\WEBSITE\Logo\Easy Biology Class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40842"/>
              <a:ext cx="2754996" cy="2021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0" y="2362200"/>
              <a:ext cx="3733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Cambria" pitchFamily="18" charset="0"/>
                  <a:hlinkClick r:id="rId5"/>
                </a:rPr>
                <a:t>www.easybiologyclass.com</a:t>
              </a:r>
              <a:endParaRPr lang="en-US" sz="2200" b="1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3492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Genetics 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9086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Genetics 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796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What is Gen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8292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What is Gen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4229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What is Allel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000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What is Allel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5757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What is Phenotyp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2193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What is Phenotyp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1287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 What is Genotyp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9472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 What is Genotyp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1483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Introduction to Genetics 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7694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Test Cross and backcro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6126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http://www.easybiologyclass.com/introduction-to-genetics-glossary-of-genetics-terminologies-short-notes-with-ppt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9" name="Picture 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/>
        </p:blipFill>
        <p:spPr bwMode="auto">
          <a:xfrm>
            <a:off x="304800" y="1447800"/>
            <a:ext cx="8593282" cy="502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080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848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22006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5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video tutorials : 	            </a:t>
            </a:r>
            <a:r>
              <a:rPr lang="en-US" sz="28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28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28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28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Download </a:t>
            </a:r>
            <a:r>
              <a:rPr lang="en-US" sz="2000" i="1" dirty="0" err="1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PPT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 :			       </a:t>
            </a: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1148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</a:p>
        </p:txBody>
      </p:sp>
      <p:pic>
        <p:nvPicPr>
          <p:cNvPr id="5" name="Picture 2" descr="C:\Users\krishnakumar\Desktop\youtu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04" y="762000"/>
            <a:ext cx="1133792" cy="50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E-mail: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Flora\Desktop\Slideshare easybiologyclas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40901"/>
            <a:ext cx="2078196" cy="4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9785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Introduction to Genetics 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6673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Terminologies in Genetic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2234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Terminologies in Genetic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4962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Genetics Terminology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5274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Genetics Terminology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0654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Concept of Genetics 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292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Concept of Genetics 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5433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80</Words>
  <Application>Microsoft Office PowerPoint</Application>
  <PresentationFormat>On-screen Show (4:3)</PresentationFormat>
  <Paragraphs>27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1_Template 1</vt:lpstr>
      <vt:lpstr>Introduction to Genetics (Terminologies in Genetics)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4</cp:revision>
  <dcterms:created xsi:type="dcterms:W3CDTF">2017-07-10T06:15:36Z</dcterms:created>
  <dcterms:modified xsi:type="dcterms:W3CDTF">2017-07-10T16:04:15Z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2345089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