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026D-7673-4C83-BE54-18A4C637277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2DB0-AEC2-469E-83C4-FE934B3D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3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026D-7673-4C83-BE54-18A4C637277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2DB0-AEC2-469E-83C4-FE934B3D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4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026D-7673-4C83-BE54-18A4C637277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2DB0-AEC2-469E-83C4-FE934B3D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6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1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3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0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6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7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6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026D-7673-4C83-BE54-18A4C637277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2DB0-AEC2-469E-83C4-FE934B3D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6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7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6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7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026D-7673-4C83-BE54-18A4C637277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2DB0-AEC2-469E-83C4-FE934B3D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1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026D-7673-4C83-BE54-18A4C637277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2DB0-AEC2-469E-83C4-FE934B3D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4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026D-7673-4C83-BE54-18A4C637277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2DB0-AEC2-469E-83C4-FE934B3D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4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026D-7673-4C83-BE54-18A4C637277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2DB0-AEC2-469E-83C4-FE934B3D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5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026D-7673-4C83-BE54-18A4C637277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2DB0-AEC2-469E-83C4-FE934B3D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026D-7673-4C83-BE54-18A4C637277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2DB0-AEC2-469E-83C4-FE934B3D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2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026D-7673-4C83-BE54-18A4C637277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2DB0-AEC2-469E-83C4-FE934B3D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A026D-7673-4C83-BE54-18A4C637277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D2DB0-AEC2-469E-83C4-FE934B3D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3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7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http://www.easybiologyclass.com/genic-balance-theory-sex-determination-drosophila/" TargetMode="External" Type="http://schemas.openxmlformats.org/officeDocument/2006/relationships/hyperlink"/><Relationship Id="rId1" Target="../slideLayouts/slideLayout18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ngiospermtaxonomy.com/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www.easybiologyclass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61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20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50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54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22" y="533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mbria" pitchFamily="18" charset="0"/>
              </a:rPr>
              <a:t>For detailed description of this topic</a:t>
            </a:r>
            <a:r>
              <a:rPr lang="en-US" b="1" dirty="0" smtClean="0">
                <a:solidFill>
                  <a:prstClr val="black"/>
                </a:solidFill>
                <a:latin typeface="Cambria" pitchFamily="18" charset="0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P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lease Click on..</a:t>
            </a:r>
          </a:p>
          <a:p>
            <a:r>
              <a:rPr lang="en-US" b="1" dirty="0">
                <a:solidFill>
                  <a:prstClr val="black"/>
                </a:solidFill>
                <a:latin typeface="Cambria" pitchFamily="18" charset="0"/>
                <a:hlinkClick r:id="rId2"/>
              </a:rPr>
              <a:t>http://www.easybiologyclass.com/genic-balance-theory-sex-determination-drosophila</a:t>
            </a:r>
            <a:r>
              <a:rPr lang="en-US" b="1" dirty="0" smtClean="0">
                <a:solidFill>
                  <a:prstClr val="black"/>
                </a:solidFill>
                <a:latin typeface="Cambria" pitchFamily="18" charset="0"/>
                <a:hlinkClick r:id="rId2"/>
              </a:rPr>
              <a:t>/</a:t>
            </a:r>
            <a:r>
              <a:rPr lang="en-US" b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en-US" b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r="5932" b="7674"/>
          <a:stretch/>
        </p:blipFill>
        <p:spPr bwMode="auto">
          <a:xfrm>
            <a:off x="360622" y="1828800"/>
            <a:ext cx="8458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37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ERSONAL\WEBSITE\Copyright Free Photos\water-plant-821293_12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20150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Visit our website: 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  <a:hlinkClick r:id="rId4"/>
              </a:rPr>
              <a:t>www.easybiologyclass.com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for: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Lecture notes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Video tutorials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Biology PPTs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Biology MCQs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CSIR and GATE Study Materials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Job Notifications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Question Bank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Many more…</a:t>
            </a:r>
            <a:endParaRPr lang="en-US" sz="2500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8" name="Picture 4" descr="E:\PERSONAL\WEBSITE\Logo\easybiologyclas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49367"/>
            <a:ext cx="2802083" cy="20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2242" y="6349939"/>
            <a:ext cx="514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Our sister concern: 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  <a:hlinkClick r:id="rId6"/>
              </a:rPr>
              <a:t>www.angiospermtaxonomy.com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 </a:t>
            </a:r>
            <a:endParaRPr lang="en-US" i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9" name="Picture 5" descr="E:\PERSONAL\WEBSITE\Angiosperm Taxonomy\Logo\Angiosperm-taxonomy-flowering-plant-systematic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90" y="4121149"/>
            <a:ext cx="2453713" cy="22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0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90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25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07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6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2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03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2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06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01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</Words>
  <Application>Microsoft Office PowerPoint</Application>
  <PresentationFormat>On-screen Show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</dc:creator>
  <cp:lastModifiedBy>Flora</cp:lastModifiedBy>
  <cp:revision>1</cp:revision>
  <dcterms:created xsi:type="dcterms:W3CDTF">2016-02-10T16:17:16Z</dcterms:created>
  <dcterms:modified xsi:type="dcterms:W3CDTF">2016-02-10T16:21:00Z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1317087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D7.1.5</vt:lpwstr>
  </property>
</Properties>
</file>