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255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2759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1963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334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74718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9506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0106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22580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78524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66140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6083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1568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4455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83092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5037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5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189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2188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0948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7019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674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1030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25CF-15CA-4A59-9758-B6AC38003C03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6DB8-AA47-4379-ACE8-AD536C26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http://www.easybiologyclass.com/enzymes-in-pathogenesis-host-parasite-interactions/" TargetMode="External" Type="http://schemas.openxmlformats.org/officeDocument/2006/relationships/hyperlink"/><Relationship Id="rId1" Target="../slideLayouts/slideLayout18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easybiologyclass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nzymes in plant pathogenesi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8664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importance of enzymes in plant diseas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9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importance of enzymes in plant diseas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7179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importance of enzymes in plant diseas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9427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enzymes in plant diseas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6224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enzymes in plant diseas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8539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enzymes in plant diseas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0695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enzymes in plant diseas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8792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enzymes produced by host during pathogenesi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1862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enzymes produced by host during pathogenesi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1365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enzymes produced by host during pathogenesi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0762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nzymes in plant pathogenesi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453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86" y="457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topic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  <a:hlinkClick r:id="rId2"/>
              </a:rPr>
              <a:t>http://www.easybiologyclass.com/enzymes-in-pathogenesis-host-parasite-interactions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/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973686" y="1657530"/>
            <a:ext cx="7086600" cy="41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831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720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enzymes produced by host during pathogenesi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6045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nzymes in plant pathogenesi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107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nzymes in plant pathogenesi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5056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enzymes in plant pathology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8780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enzymes in plant patholog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839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enzymes in plant patholog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805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enzymes in plant pathology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9206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importance of enzymes in plant diseas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9648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2016-02-21T06:20:09Z</dcterms:created>
  <dcterms:modified xsi:type="dcterms:W3CDTF">2016-02-21T06:32:49Z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1626815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