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2" r:id="rId2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2209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5560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69983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38186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2574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8786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63699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14723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40092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260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0610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3384-3688-4E81-B529-04BABCF1DEB7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F300-44B4-4747-A94A-5E3504E8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http://www.easybiologyclass.com/characteristics-of-hydrophytes-with-ppt-classification-and-adaptations/" TargetMode="External" Type="http://schemas.openxmlformats.org/officeDocument/2006/relationships/hyperlink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www.easybiologyclass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ecological adaptations of hydrophyt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73235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pond plants exampl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7562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pond plants exampl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696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aquatic plants adaptation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33219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aquatic plants adaptation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7242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morphological adaptations of hydrophyt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6845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morphological adaptations of hydrophyt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85881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anatomical adaptations of hydrophyt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56867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anatomical adaptations of hydrophyt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331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 physiological adaptations of hydrophyt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4220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 physiological adaptations of hydrophyt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73895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ecological adaptations of hydrophyt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05522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hydrophytes pp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2469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Reproductive adaptations of hydrophyt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7709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Reproductive adaptations of hydrophyt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3609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Reproductive adaptations of hydrophyt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06016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Importance of hydrophyt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5623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Importance of hydrophyt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0987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9" y="381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For detailed description of this topic</a:t>
            </a:r>
            <a:r>
              <a:rPr lang="en-US" b="1" dirty="0" smtClean="0">
                <a:latin typeface="Cambria" pitchFamily="18" charset="0"/>
              </a:rPr>
              <a:t>:,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lease Click on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..</a:t>
            </a:r>
          </a:p>
          <a:p>
            <a:r>
              <a:rPr lang="en-US" b="1" dirty="0">
                <a:latin typeface="Cambria" pitchFamily="18" charset="0"/>
                <a:hlinkClick r:id="rId2"/>
              </a:rPr>
              <a:t>http://</a:t>
            </a:r>
            <a:r>
              <a:rPr lang="en-US" b="1" dirty="0" err="1">
                <a:latin typeface="Cambria" pitchFamily="18" charset="0"/>
                <a:hlinkClick r:id="rId2"/>
              </a:rPr>
              <a:t>www.easybiologyclass.com</a:t>
            </a:r>
            <a:r>
              <a:rPr lang="en-US" b="1" dirty="0">
                <a:latin typeface="Cambria" pitchFamily="18" charset="0"/>
                <a:hlinkClick r:id="rId2"/>
              </a:rPr>
              <a:t>/characteristics-of-hydrophytes-with-ppt-classification-and-adaptations</a:t>
            </a:r>
            <a:r>
              <a:rPr lang="en-US" b="1" dirty="0" smtClean="0">
                <a:latin typeface="Cambria" pitchFamily="18" charset="0"/>
                <a:hlinkClick r:id="rId2"/>
              </a:rPr>
              <a:t>/</a:t>
            </a:r>
            <a:r>
              <a:rPr lang="en-US" b="1" dirty="0" smtClean="0">
                <a:latin typeface="Cambria" pitchFamily="18" charset="0"/>
              </a:rPr>
              <a:t> 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"/>
          <a:stretch/>
        </p:blipFill>
        <p:spPr bwMode="auto">
          <a:xfrm>
            <a:off x="838199" y="1600200"/>
            <a:ext cx="7593671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" pitchFamily="18" charset="0"/>
              </a:rPr>
              <a:t>Our sister concern: </a:t>
            </a:r>
            <a:r>
              <a:rPr lang="en-US" i="1" dirty="0" smtClean="0">
                <a:solidFill>
                  <a:schemeClr val="bg1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Importance of hydrophyt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1751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ecological adaptations of hydrophyt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5046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what are water plant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0784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what are water plant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6186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examples of marine angiosperm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08364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examples of marine angiosperm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30797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aquatic plants example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52390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aquatic plants example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6963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Office PowerPoint</Application>
  <PresentationFormat>On-screen Show (4:3)</PresentationFormat>
  <Paragraphs>12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2</cp:revision>
  <dcterms:created xsi:type="dcterms:W3CDTF">2017-01-07T16:01:26Z</dcterms:created>
  <dcterms:modified xsi:type="dcterms:W3CDTF">2017-01-08T02:46:01Z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2508177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