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6" r:id="rId2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29D7-FB7A-4ED2-B695-EDF8F1FA028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546-AB25-43E9-BA74-B72BD874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7925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29D7-FB7A-4ED2-B695-EDF8F1FA028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546-AB25-43E9-BA74-B72BD874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0402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29D7-FB7A-4ED2-B695-EDF8F1FA028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546-AB25-43E9-BA74-B72BD874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1142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29D7-FB7A-4ED2-B695-EDF8F1FA028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546-AB25-43E9-BA74-B72BD874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0800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29D7-FB7A-4ED2-B695-EDF8F1FA028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546-AB25-43E9-BA74-B72BD874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6836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29D7-FB7A-4ED2-B695-EDF8F1FA028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546-AB25-43E9-BA74-B72BD874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0807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29D7-FB7A-4ED2-B695-EDF8F1FA028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546-AB25-43E9-BA74-B72BD874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6266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29D7-FB7A-4ED2-B695-EDF8F1FA028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546-AB25-43E9-BA74-B72BD874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5020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29D7-FB7A-4ED2-B695-EDF8F1FA028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546-AB25-43E9-BA74-B72BD874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0474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29D7-FB7A-4ED2-B695-EDF8F1FA028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546-AB25-43E9-BA74-B72BD874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549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29D7-FB7A-4ED2-B695-EDF8F1FA028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2546-AB25-43E9-BA74-B72BD874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9743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629D7-FB7A-4ED2-B695-EDF8F1FA0281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82546-AB25-43E9-BA74-B72BD8749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ybiologyclass.com/difference-between-prokaryotic-and-eukaryotic-translation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Difference between prokaryotic and eukaryotic translatio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233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Translation in prokaryotes and eukaryotes easybiologyclas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77180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Translation in prokaryotes and eukaryotes easybiologyclas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17983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Translation in prokaryotes and eukaryotes easybiologyclas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4302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Translation in prokaryotes and eukaryotes easybiologyclass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9984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Translation in prokaryotes and eukaryotes easybiologyclass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3626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Prokaryotic vs eukaryotic translation easybiologyclas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58571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Prokaryotic vs eukaryotic translation easybiologyclas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28787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Prokaryotic vs eukaryotic translation easybiologyclas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20781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Prokaryotic vs eukaryotic translation easybiologyclass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89717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compare prokaryotic and eukaryotic translation ppt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76765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Difference between prokaryotic and eukaryotic translation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85085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298" y="3042047"/>
            <a:ext cx="84932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>
                <a:solidFill>
                  <a:prstClr val="black"/>
                </a:solidFill>
                <a:latin typeface="Cambria" pitchFamily="18" charset="0"/>
                <a:hlinkClick r:id="rId2"/>
              </a:rPr>
              <a:t>http://</a:t>
            </a:r>
            <a:r>
              <a:rPr lang="en-US" sz="1600" dirty="0" smtClean="0">
                <a:solidFill>
                  <a:prstClr val="black"/>
                </a:solidFill>
                <a:latin typeface="Cambria" pitchFamily="18" charset="0"/>
                <a:hlinkClick r:id="rId2"/>
              </a:rPr>
              <a:t>www.easybiologyclass.com/difference-between-prokaryotic-and-eukaryotic-translation</a:t>
            </a:r>
            <a:endParaRPr lang="en-US" sz="16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n-US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202" y="2590800"/>
            <a:ext cx="5287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Cambria" pitchFamily="18" charset="0"/>
              </a:rPr>
              <a:t>For a detailed description of this topic, please visit…</a:t>
            </a:r>
          </a:p>
        </p:txBody>
      </p:sp>
    </p:spTree>
    <p:extLst>
      <p:ext uri="{BB962C8B-B14F-4D97-AF65-F5344CB8AC3E}">
        <p14:creationId xmlns:p14="http://schemas.microsoft.com/office/powerpoint/2010/main" val="1969829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Eukaryotes General Character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1715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compare prokaryotic and eukaryotic translation ppt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66774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Difference between prokaryotic and eukaryotic translation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55817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Difference between prokaryotic and eukaryotic translation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38523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Difference between prokaryotic and eukaryotic translation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66688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Difference between prokaryotic and eukaryotic translation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2314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Difference between prokaryotic and eukaryotic translation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24207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Difference between prokaryotic and eukaryotic translation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31716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Difference between prokaryotic and eukaryotic translation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71839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On-screen Show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</dc:creator>
  <cp:lastModifiedBy>Flora</cp:lastModifiedBy>
  <cp:revision>1</cp:revision>
  <dcterms:created xsi:type="dcterms:W3CDTF">2015-11-10T13:45:51Z</dcterms:created>
  <dcterms:modified xsi:type="dcterms:W3CDTF">2015-11-10T13:47:53Z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1732827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D7.1.5</vt:lpwstr>
  </property>
</Properties>
</file>