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theme+xml" PartName="/ppt/theme/them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6" r:id="rId33"/>
    <p:sldId id="288" r:id="rId34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F370-D9CC-457A-ACA3-9E0D1D1D6DDD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8C67-1080-4D01-AB87-2D7BDD30F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6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F370-D9CC-457A-ACA3-9E0D1D1D6DDD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8C67-1080-4D01-AB87-2D7BDD30F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0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F370-D9CC-457A-ACA3-9E0D1D1D6DDD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8C67-1080-4D01-AB87-2D7BDD30F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1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04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80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63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01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65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75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69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F370-D9CC-457A-ACA3-9E0D1D1D6DDD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8C67-1080-4D01-AB87-2D7BDD30F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6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38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05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12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F370-D9CC-457A-ACA3-9E0D1D1D6DDD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8C67-1080-4D01-AB87-2D7BDD30F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7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F370-D9CC-457A-ACA3-9E0D1D1D6DDD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8C67-1080-4D01-AB87-2D7BDD30F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0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F370-D9CC-457A-ACA3-9E0D1D1D6DDD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8C67-1080-4D01-AB87-2D7BDD30F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6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F370-D9CC-457A-ACA3-9E0D1D1D6DDD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8C67-1080-4D01-AB87-2D7BDD30F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4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F370-D9CC-457A-ACA3-9E0D1D1D6DDD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8C67-1080-4D01-AB87-2D7BDD30F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0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F370-D9CC-457A-ACA3-9E0D1D1D6DDD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8C67-1080-4D01-AB87-2D7BDD30F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3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F370-D9CC-457A-ACA3-9E0D1D1D6DDD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8C67-1080-4D01-AB87-2D7BDD30F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8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9F370-D9CC-457A-ACA3-9E0D1D1D6DDD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78C67-1080-4D01-AB87-2D7BDD30F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6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9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nBCyFpPG5c" TargetMode="Externa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angiospermtaxonomy.com/" TargetMode="External"/><Relationship Id="rId5" Type="http://schemas.openxmlformats.org/officeDocument/2006/relationships/image" Target="../media/image32.png"/><Relationship Id="rId4" Type="http://schemas.openxmlformats.org/officeDocument/2006/relationships/hyperlink" Target="http://www.easybiologyclass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dicot-stem-primary-structure-ppt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050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stem-anatomy-dicot-stem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064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stem-anatomy-dicot-stem (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283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primary-anatomy-dicot-stem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799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primary-anatomy-dicot-stem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780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primary-anatomy-dicot-stem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039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primary-anatomy-dicot-stem (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129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primary-anatomy-dicot-stem (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773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vascular-bundle-dicot-stem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190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vascular-bundle-dicot-stem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746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vascular-bundle-dicot-stem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578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anatomy-of-dicot-stem-ppt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768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vascular-bundle-dicot-stem (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327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endodermis-and-pericycle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558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endodermis-and-pericycle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225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endodermis-and-pericycle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360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anatomy-lecture-notes-easybiologyclass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297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anatomy-lecture-notes-easybiologyclass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321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anatomy-lecture-notes-easybiologyclass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054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plant-anatomy-ppt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580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plant-anatomy-ppt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298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plant-anatomy-lecture-notes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479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anatomy-of-dicot-stem-ppt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412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981200"/>
            <a:ext cx="7016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Cambria" pitchFamily="18" charset="0"/>
              </a:rPr>
              <a:t>For detailed description of this topic: </a:t>
            </a:r>
            <a:r>
              <a:rPr lang="en-US" b="1" dirty="0" err="1" smtClean="0">
                <a:solidFill>
                  <a:prstClr val="black"/>
                </a:solidFill>
                <a:latin typeface="Cambria" pitchFamily="18" charset="0"/>
              </a:rPr>
              <a:t>kkkkkkkk</a:t>
            </a:r>
            <a:r>
              <a:rPr lang="en-US" b="1" dirty="0" smtClean="0">
                <a:solidFill>
                  <a:prstClr val="black"/>
                </a:solidFill>
                <a:latin typeface="Cambria" pitchFamily="18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Cambria" pitchFamily="18" charset="0"/>
              </a:rPr>
              <a:t>P</a:t>
            </a:r>
            <a:r>
              <a:rPr lang="en-US" b="1" dirty="0" smtClean="0">
                <a:solidFill>
                  <a:srgbClr val="FF0000"/>
                </a:solidFill>
                <a:latin typeface="Cambria" pitchFamily="18" charset="0"/>
              </a:rPr>
              <a:t>lease Click on..</a:t>
            </a:r>
          </a:p>
          <a:p>
            <a:endParaRPr lang="en-US" b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622" y="3496270"/>
            <a:ext cx="78375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Cambria" pitchFamily="18" charset="0"/>
              </a:rPr>
              <a:t>For video tutorial (YOUTUBE): DNA Repair Introduction, </a:t>
            </a:r>
            <a:r>
              <a:rPr lang="en-US" b="1" dirty="0">
                <a:solidFill>
                  <a:srgbClr val="FF0000"/>
                </a:solidFill>
                <a:latin typeface="Cambria" pitchFamily="18" charset="0"/>
              </a:rPr>
              <a:t>P</a:t>
            </a:r>
            <a:r>
              <a:rPr lang="en-US" b="1" dirty="0" smtClean="0">
                <a:solidFill>
                  <a:srgbClr val="FF0000"/>
                </a:solidFill>
                <a:latin typeface="Cambria" pitchFamily="18" charset="0"/>
              </a:rPr>
              <a:t>lease Click on..</a:t>
            </a:r>
          </a:p>
          <a:p>
            <a:r>
              <a:rPr lang="en-US" b="1" dirty="0" smtClean="0">
                <a:solidFill>
                  <a:prstClr val="black"/>
                </a:solidFill>
                <a:latin typeface="Cambria" pitchFamily="18" charset="0"/>
                <a:hlinkClick r:id="rId2"/>
              </a:rPr>
              <a:t>https://www.youtube.com/watch?v=hnBCyFpPG5c</a:t>
            </a:r>
            <a:endParaRPr lang="en-US" b="1" dirty="0" smtClean="0">
              <a:solidFill>
                <a:prstClr val="black"/>
              </a:solidFill>
              <a:latin typeface="Cambria" pitchFamily="18" charset="0"/>
            </a:endParaRPr>
          </a:p>
          <a:p>
            <a:endParaRPr lang="en-US" b="1" dirty="0">
              <a:solidFill>
                <a:prstClr val="black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08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plant-anatomy-lecture-notes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652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PERSONAL\WEBSITE\Copyright Free Photos\water-plant-821293_128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7000" contras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15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201508" cy="5747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500" dirty="0" smtClean="0">
                <a:solidFill>
                  <a:srgbClr val="00B0F0"/>
                </a:solidFill>
                <a:latin typeface="Cambria" pitchFamily="18" charset="0"/>
              </a:rPr>
              <a:t>Visit our website: </a:t>
            </a:r>
            <a:r>
              <a:rPr lang="en-US" sz="3000" dirty="0" smtClean="0">
                <a:solidFill>
                  <a:srgbClr val="00B0F0"/>
                </a:solidFill>
                <a:latin typeface="Cambria" pitchFamily="18" charset="0"/>
                <a:hlinkClick r:id="rId4"/>
              </a:rPr>
              <a:t>www.easybiologyclass.com</a:t>
            </a:r>
            <a:r>
              <a:rPr lang="en-US" sz="3000" dirty="0" smtClean="0">
                <a:solidFill>
                  <a:srgbClr val="00B0F0"/>
                </a:solidFill>
                <a:latin typeface="Cambria" pitchFamily="18" charset="0"/>
              </a:rPr>
              <a:t> </a:t>
            </a:r>
            <a:r>
              <a:rPr lang="en-US" sz="2500" dirty="0" smtClean="0">
                <a:solidFill>
                  <a:srgbClr val="00B0F0"/>
                </a:solidFill>
                <a:latin typeface="Cambria" pitchFamily="18" charset="0"/>
              </a:rPr>
              <a:t>for: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 smtClean="0">
                <a:solidFill>
                  <a:srgbClr val="FFFF00"/>
                </a:solidFill>
                <a:latin typeface="Cambria" pitchFamily="18" charset="0"/>
              </a:rPr>
              <a:t>Lecture notes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 smtClean="0">
                <a:solidFill>
                  <a:prstClr val="white"/>
                </a:solidFill>
                <a:latin typeface="Cambria" pitchFamily="18" charset="0"/>
              </a:rPr>
              <a:t>Video tutorials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 smtClean="0">
                <a:solidFill>
                  <a:srgbClr val="FFFF00"/>
                </a:solidFill>
                <a:latin typeface="Cambria" pitchFamily="18" charset="0"/>
              </a:rPr>
              <a:t>Biology PPTs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 smtClean="0">
                <a:solidFill>
                  <a:prstClr val="white"/>
                </a:solidFill>
                <a:latin typeface="Cambria" pitchFamily="18" charset="0"/>
              </a:rPr>
              <a:t>Biology MCQs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 smtClean="0">
                <a:solidFill>
                  <a:srgbClr val="FFFF00"/>
                </a:solidFill>
                <a:latin typeface="Cambria" pitchFamily="18" charset="0"/>
              </a:rPr>
              <a:t>CSIR and GATE Study Materials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 smtClean="0">
                <a:solidFill>
                  <a:prstClr val="white"/>
                </a:solidFill>
                <a:latin typeface="Cambria" pitchFamily="18" charset="0"/>
              </a:rPr>
              <a:t>Job Notifications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 smtClean="0">
                <a:solidFill>
                  <a:srgbClr val="FFFF00"/>
                </a:solidFill>
                <a:latin typeface="Cambria" pitchFamily="18" charset="0"/>
              </a:rPr>
              <a:t>Question Bank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 smtClean="0">
                <a:solidFill>
                  <a:prstClr val="white"/>
                </a:solidFill>
                <a:latin typeface="Cambria" pitchFamily="18" charset="0"/>
              </a:rPr>
              <a:t>Many more…</a:t>
            </a:r>
            <a:endParaRPr lang="en-US" sz="2500" dirty="0">
              <a:solidFill>
                <a:prstClr val="white"/>
              </a:solidFill>
              <a:latin typeface="Cambria" pitchFamily="18" charset="0"/>
            </a:endParaRPr>
          </a:p>
        </p:txBody>
      </p:sp>
      <p:pic>
        <p:nvPicPr>
          <p:cNvPr id="1028" name="Picture 4" descr="E:\PERSONAL\WEBSITE\Logo\easybiologyclass 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49367"/>
            <a:ext cx="2802083" cy="205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42242" y="6349939"/>
            <a:ext cx="5149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prstClr val="white"/>
                </a:solidFill>
                <a:latin typeface="Cambria" pitchFamily="18" charset="0"/>
              </a:rPr>
              <a:t>Our sister concern: </a:t>
            </a:r>
            <a:r>
              <a:rPr lang="en-US" i="1" dirty="0" smtClean="0">
                <a:solidFill>
                  <a:prstClr val="white"/>
                </a:solidFill>
                <a:latin typeface="Cambria" pitchFamily="18" charset="0"/>
                <a:hlinkClick r:id="rId6"/>
              </a:rPr>
              <a:t>www.angiospermtaxonomy.com</a:t>
            </a:r>
            <a:r>
              <a:rPr lang="en-US" i="1" dirty="0" smtClean="0">
                <a:solidFill>
                  <a:prstClr val="white"/>
                </a:solidFill>
                <a:latin typeface="Cambria" pitchFamily="18" charset="0"/>
              </a:rPr>
              <a:t> </a:t>
            </a:r>
            <a:endParaRPr lang="en-US" i="1" dirty="0">
              <a:solidFill>
                <a:prstClr val="white"/>
              </a:solidFill>
              <a:latin typeface="Cambria" pitchFamily="18" charset="0"/>
            </a:endParaRPr>
          </a:p>
        </p:txBody>
      </p:sp>
      <p:pic>
        <p:nvPicPr>
          <p:cNvPr id="1029" name="Picture 5" descr="E:\PERSONAL\WEBSITE\Angiosperm Taxonomy\Logo\Angiosperm-taxonomy-flowering-plant-systematic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590" y="4121149"/>
            <a:ext cx="2453713" cy="222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03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anatomy-of-dicot-stem-ppt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991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primary-structure-of-dicot-stem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579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primary-structure-of-dicot-stem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001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primary-structure-of-dicot-stem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62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stem-anatomy-dicot-stem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159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stem-anatomy-dicot-stem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193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62</Words>
  <Application>Microsoft Office PowerPoint</Application>
  <PresentationFormat>On-screen Show (4:3)</PresentationFormat>
  <Paragraphs>13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Flora</dc:creator>
  <cp:lastModifiedBy>Flora</cp:lastModifiedBy>
  <cp:revision>3</cp:revision>
  <dcterms:created xsi:type="dcterms:W3CDTF">2016-12-01T15:09:17Z</dcterms:created>
  <dcterms:modified xsi:type="dcterms:W3CDTF">2016-12-01T15:13:27Z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2718130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D7.1.5</vt:lpwstr>
  </property>
</Properties>
</file>